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.jpg"/>
  <Default Extension="png" ContentType="image/png"/>
  <Default Extension="rels" ContentType="application/vnd.openxmlformats-package.relationships+xml"/>
  <Override PartName="/customXml/itemProps23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media/image16.svg" ContentType="image/svg+xml"/>
  <Override PartName="/ppt/media/image17.svg" ContentType="image/svg+xml"/>
  <Override PartName="/ppt/media/image23.svg" ContentType="image/svg+xml"/>
  <Override PartName="/ppt/media/image24.svg" ContentType="image/svg+xml"/>
  <Override PartName="/ppt/media/image3.svg" ContentType="image/svg+xml"/>
  <Override PartName="/ppt/media/image5.svg" ContentType="image/svg+xml"/>
  <Override PartName="/ppt/media/image7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sldIdLst>
    <p:sldId id="256" r:id="rId3"/>
    <p:sldId id="257" r:id="rId4"/>
    <p:sldId id="278" r:id="rId5"/>
    <p:sldId id="262" r:id="rId6"/>
    <p:sldId id="266" r:id="rId7"/>
    <p:sldId id="279" r:id="rId8"/>
    <p:sldId id="268" r:id="rId9"/>
    <p:sldId id="263" r:id="rId10"/>
    <p:sldId id="258" r:id="rId11"/>
    <p:sldId id="276" r:id="rId12"/>
    <p:sldId id="271" r:id="rId14"/>
    <p:sldId id="277" r:id="rId15"/>
  </p:sldIdLst>
  <p:sldSz cx="18288000" cy="10287000"/>
  <p:notesSz cx="6858000" cy="9144000"/>
  <p:embeddedFontLst>
    <p:embeddedFont>
      <p:font typeface="Calibri" panose="020F0502020204030204" charset="0"/>
      <p:regular r:id="rId21"/>
      <p:bold r:id="rId22"/>
      <p:italic r:id="rId23"/>
      <p:boldItalic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99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F2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 showGuides="1">
      <p:cViewPr varScale="1">
        <p:scale>
          <a:sx n="74" d="100"/>
          <a:sy n="74" d="100"/>
        </p:scale>
        <p:origin x="-1092" y="-90"/>
      </p:cViewPr>
      <p:guideLst>
        <p:guide orient="horz" pos="2199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4" Type="http://schemas.openxmlformats.org/officeDocument/2006/relationships/font" Target="fonts/font4.fntdata"/><Relationship Id="rId23" Type="http://schemas.openxmlformats.org/officeDocument/2006/relationships/font" Target="fonts/font3.fntdata"/><Relationship Id="rId22" Type="http://schemas.openxmlformats.org/officeDocument/2006/relationships/font" Target="fonts/font2.fntdata"/><Relationship Id="rId21" Type="http://schemas.openxmlformats.org/officeDocument/2006/relationships/font" Target="fonts/font1.fntdata"/><Relationship Id="rId20" Type="http://schemas.openxmlformats.org/officeDocument/2006/relationships/customXml" Target="../customXml/item1.xml"/><Relationship Id="rId2" Type="http://schemas.openxmlformats.org/officeDocument/2006/relationships/theme" Target="theme/theme1.xml"/><Relationship Id="rId19" Type="http://schemas.openxmlformats.org/officeDocument/2006/relationships/customXmlProps" Target="../customXml/itemProps23.xml"/><Relationship Id="rId18" Type="http://schemas.openxmlformats.org/officeDocument/2006/relationships/tableStyles" Target="tableStyles.xml"/><Relationship Id="rId17" Type="http://schemas.openxmlformats.org/officeDocument/2006/relationships/viewProps" Target="viewProps.xml"/><Relationship Id="rId16" Type="http://schemas.openxmlformats.org/officeDocument/2006/relationships/presProps" Target="presProps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.jpeg"/><Relationship Id="rId2" Type="http://schemas.openxmlformats.org/officeDocument/2006/relationships/tags" Target="../tags/tag2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.xml"/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27.png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svg"/><Relationship Id="rId3" Type="http://schemas.openxmlformats.org/officeDocument/2006/relationships/image" Target="../media/image6.png"/><Relationship Id="rId2" Type="http://schemas.openxmlformats.org/officeDocument/2006/relationships/image" Target="../media/image23.svg"/><Relationship Id="rId1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31.png"/><Relationship Id="rId7" Type="http://schemas.openxmlformats.org/officeDocument/2006/relationships/image" Target="../media/image30.png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17.svg"/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0" Type="http://schemas.openxmlformats.org/officeDocument/2006/relationships/notesSlide" Target="../notesSlides/notesSlide2.xml"/><Relationship Id="rId1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.x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24.svg"/><Relationship Id="rId3" Type="http://schemas.openxmlformats.org/officeDocument/2006/relationships/image" Target="../media/image6.png"/><Relationship Id="rId2" Type="http://schemas.openxmlformats.org/officeDocument/2006/relationships/image" Target="../media/image23.svg"/><Relationship Id="rId1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9.xml"/><Relationship Id="rId8" Type="http://schemas.openxmlformats.org/officeDocument/2006/relationships/tags" Target="../tags/tag8.xml"/><Relationship Id="rId7" Type="http://schemas.openxmlformats.org/officeDocument/2006/relationships/tags" Target="../tags/tag7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" Type="http://schemas.openxmlformats.org/officeDocument/2006/relationships/image" Target="../media/image3.svg"/><Relationship Id="rId19" Type="http://schemas.openxmlformats.org/officeDocument/2006/relationships/slideLayout" Target="../slideLayouts/slideLayout7.xml"/><Relationship Id="rId18" Type="http://schemas.openxmlformats.org/officeDocument/2006/relationships/tags" Target="../tags/tag18.xml"/><Relationship Id="rId17" Type="http://schemas.openxmlformats.org/officeDocument/2006/relationships/tags" Target="../tags/tag17.xml"/><Relationship Id="rId16" Type="http://schemas.openxmlformats.org/officeDocument/2006/relationships/tags" Target="../tags/tag16.xml"/><Relationship Id="rId15" Type="http://schemas.openxmlformats.org/officeDocument/2006/relationships/tags" Target="../tags/tag15.xml"/><Relationship Id="rId14" Type="http://schemas.openxmlformats.org/officeDocument/2006/relationships/tags" Target="../tags/tag14.xml"/><Relationship Id="rId13" Type="http://schemas.openxmlformats.org/officeDocument/2006/relationships/tags" Target="../tags/tag13.xml"/><Relationship Id="rId12" Type="http://schemas.openxmlformats.org/officeDocument/2006/relationships/tags" Target="../tags/tag12.xml"/><Relationship Id="rId11" Type="http://schemas.openxmlformats.org/officeDocument/2006/relationships/tags" Target="../tags/tag11.xml"/><Relationship Id="rId10" Type="http://schemas.openxmlformats.org/officeDocument/2006/relationships/tags" Target="../tags/tag10.xml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7.svg"/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12.png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18.png"/><Relationship Id="rId8" Type="http://schemas.openxmlformats.org/officeDocument/2006/relationships/image" Target="../media/image17.svg"/><Relationship Id="rId7" Type="http://schemas.openxmlformats.org/officeDocument/2006/relationships/image" Target="../media/image6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3" Type="http://schemas.openxmlformats.org/officeDocument/2006/relationships/image" Target="../media/image13.png"/><Relationship Id="rId2" Type="http://schemas.openxmlformats.org/officeDocument/2006/relationships/image" Target="../media/image3.svg"/><Relationship Id="rId10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7.svg"/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19.png"/><Relationship Id="rId8" Type="http://schemas.openxmlformats.org/officeDocument/2006/relationships/tags" Target="../tags/tag22.xml"/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image" Target="../media/image16.svg"/><Relationship Id="rId3" Type="http://schemas.openxmlformats.org/officeDocument/2006/relationships/image" Target="../media/image15.png"/><Relationship Id="rId2" Type="http://schemas.openxmlformats.org/officeDocument/2006/relationships/image" Target="../media/image3.svg"/><Relationship Id="rId10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22.jpeg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image" Target="../media/image16.svg"/><Relationship Id="rId3" Type="http://schemas.openxmlformats.org/officeDocument/2006/relationships/image" Target="../media/image15.png"/><Relationship Id="rId2" Type="http://schemas.openxmlformats.org/officeDocument/2006/relationships/image" Target="../media/image3.svg"/><Relationship Id="rId1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6.svg"/><Relationship Id="rId3" Type="http://schemas.openxmlformats.org/officeDocument/2006/relationships/image" Target="../media/image15.png"/><Relationship Id="rId2" Type="http://schemas.openxmlformats.org/officeDocument/2006/relationships/image" Target="../media/image3.svg"/><Relationship Id="rId1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-34925" y="-36830"/>
            <a:ext cx="18359120" cy="1032446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 flipV="1">
            <a:off x="-34925" y="8622030"/>
            <a:ext cx="18358485" cy="168084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TextBox 12"/>
          <p:cNvSpPr txBox="1"/>
          <p:nvPr/>
        </p:nvSpPr>
        <p:spPr>
          <a:xfrm>
            <a:off x="14173200" y="9106535"/>
            <a:ext cx="3080385" cy="65087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 algn="ctr">
              <a:lnSpc>
                <a:spcPts val="3360"/>
              </a:lnSpc>
            </a:pPr>
            <a:r>
              <a:rPr lang="zh-CN" altLang="en-US" sz="4400" b="1">
                <a:solidFill>
                  <a:schemeClr val="bg2">
                    <a:lumMod val="75000"/>
                  </a:schemeClr>
                </a:solidFill>
                <a:latin typeface="+mj-ea"/>
                <a:ea typeface="+mj-ea"/>
                <a:cs typeface="思源黑体 1" panose="020B0500000000000000" charset="-122"/>
                <a:sym typeface="思源黑体 1" panose="020B0500000000000000" charset="-122"/>
              </a:rPr>
              <a:t>胡乐妍</a:t>
            </a:r>
            <a:endParaRPr lang="zh-CN" altLang="en-US" sz="4400" b="1">
              <a:solidFill>
                <a:schemeClr val="bg2">
                  <a:lumMod val="75000"/>
                </a:schemeClr>
              </a:solidFill>
              <a:latin typeface="+mj-ea"/>
              <a:ea typeface="+mj-ea"/>
              <a:cs typeface="思源黑体 1" panose="020B0500000000000000" charset="-122"/>
              <a:sym typeface="思源黑体 1" panose="020B0500000000000000" charset="-122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7185025" y="9030335"/>
            <a:ext cx="3919220" cy="4051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160"/>
              </a:lnSpc>
            </a:pPr>
            <a:r>
              <a:rPr lang="en-US" sz="3200" b="1" spc="205">
                <a:solidFill>
                  <a:schemeClr val="bg2">
                    <a:lumMod val="75000"/>
                  </a:schemeClr>
                </a:solidFill>
                <a:latin typeface="+mj-ea"/>
                <a:ea typeface="+mj-ea"/>
                <a:cs typeface="+mj-ea"/>
                <a:sym typeface="思源黑体 2 Medium" panose="020B0600000000000000" charset="-122"/>
              </a:rPr>
              <a:t>项目展示&amp;作品展示</a:t>
            </a:r>
            <a:endParaRPr lang="en-US" sz="3200" b="1" spc="205">
              <a:solidFill>
                <a:schemeClr val="bg2">
                  <a:lumMod val="75000"/>
                </a:schemeClr>
              </a:solidFill>
              <a:latin typeface="+mj-ea"/>
              <a:ea typeface="+mj-ea"/>
              <a:cs typeface="+mj-ea"/>
              <a:sym typeface="思源黑体 2 Medium" panose="020B0600000000000000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3801745" y="913765"/>
            <a:ext cx="2446655" cy="746061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TextBox 10"/>
          <p:cNvSpPr txBox="1"/>
          <p:nvPr/>
        </p:nvSpPr>
        <p:spPr>
          <a:xfrm>
            <a:off x="1905000" y="2553335"/>
            <a:ext cx="6210935" cy="4391660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lstStyle/>
          <a:p>
            <a:pPr indent="0" algn="ctr" fontAlgn="auto">
              <a:lnSpc>
                <a:spcPct val="150000"/>
              </a:lnSpc>
            </a:pPr>
            <a:r>
              <a:rPr lang="en-US" sz="8800" b="1">
                <a:solidFill>
                  <a:schemeClr val="tx1"/>
                </a:solidFill>
                <a:latin typeface="+mn-ea"/>
                <a:cs typeface="思源黑体 1 Bold" panose="020B0800000000000000" charset="-122"/>
                <a:sym typeface="思源黑体 1 Bold" panose="020B0800000000000000" charset="-122"/>
              </a:rPr>
              <a:t>个人作品集</a:t>
            </a:r>
            <a:endParaRPr lang="en-US" sz="8800" b="1">
              <a:solidFill>
                <a:schemeClr val="tx1"/>
              </a:solidFill>
              <a:latin typeface="+mn-ea"/>
              <a:cs typeface="思源黑体 1 Bold" panose="020B0800000000000000" charset="-122"/>
              <a:sym typeface="思源黑体 1 Bold" panose="020B0800000000000000" charset="-122"/>
            </a:endParaRPr>
          </a:p>
          <a:p>
            <a:pPr indent="0" algn="ctr" fontAlgn="auto">
              <a:lnSpc>
                <a:spcPct val="150000"/>
              </a:lnSpc>
            </a:pPr>
            <a:r>
              <a:rPr lang="en-US" sz="8800" b="1">
                <a:solidFill>
                  <a:schemeClr val="tx1"/>
                </a:solidFill>
                <a:latin typeface="+mn-ea"/>
                <a:cs typeface="思源黑体 1 Bold" panose="020B0800000000000000" charset="-122"/>
                <a:sym typeface="思源黑体 1 Bold" panose="020B0800000000000000" charset="-122"/>
              </a:rPr>
              <a:t>portfolio</a:t>
            </a:r>
            <a:endParaRPr lang="en-US" sz="8800" b="1">
              <a:solidFill>
                <a:schemeClr val="tx1"/>
              </a:solidFill>
              <a:latin typeface="+mn-ea"/>
              <a:cs typeface="思源黑体 1 Bold" panose="020B0800000000000000" charset="-122"/>
              <a:sym typeface="思源黑体 1 Bold" panose="020B0800000000000000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8641715" y="3682365"/>
            <a:ext cx="9326245" cy="260858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15" name="Group 7"/>
          <p:cNvGrpSpPr/>
          <p:nvPr>
            <p:custDataLst>
              <p:tags r:id="rId1"/>
            </p:custDataLst>
          </p:nvPr>
        </p:nvGrpSpPr>
        <p:grpSpPr>
          <a:xfrm rot="0">
            <a:off x="11277600" y="1486535"/>
            <a:ext cx="4065270" cy="6057900"/>
            <a:chOff x="0" y="0"/>
            <a:chExt cx="721431" cy="812800"/>
          </a:xfrm>
        </p:grpSpPr>
        <p:sp>
          <p:nvSpPr>
            <p:cNvPr id="16" name="Freeform 8"/>
            <p:cNvSpPr/>
            <p:nvPr>
              <p:custDataLst>
                <p:tags r:id="rId2"/>
              </p:custDataLst>
            </p:nvPr>
          </p:nvSpPr>
          <p:spPr>
            <a:xfrm>
              <a:off x="0" y="0"/>
              <a:ext cx="721431" cy="812800"/>
            </a:xfrm>
            <a:custGeom>
              <a:avLst/>
              <a:gdLst/>
              <a:ahLst/>
              <a:cxnLst/>
              <a:rect l="l" t="t" r="r" b="b"/>
              <a:pathLst>
                <a:path w="721431" h="812800">
                  <a:moveTo>
                    <a:pt x="240607" y="19070"/>
                  </a:moveTo>
                  <a:cubicBezTo>
                    <a:pt x="277474" y="7556"/>
                    <a:pt x="319641" y="0"/>
                    <a:pt x="360910" y="0"/>
                  </a:cubicBezTo>
                  <a:cubicBezTo>
                    <a:pt x="402180" y="0"/>
                    <a:pt x="441892" y="6476"/>
                    <a:pt x="478488" y="17990"/>
                  </a:cubicBezTo>
                  <a:cubicBezTo>
                    <a:pt x="479268" y="18350"/>
                    <a:pt x="480046" y="18350"/>
                    <a:pt x="480824" y="18710"/>
                  </a:cubicBezTo>
                  <a:cubicBezTo>
                    <a:pt x="618258" y="64765"/>
                    <a:pt x="719485" y="186379"/>
                    <a:pt x="721431" y="328502"/>
                  </a:cubicBezTo>
                  <a:lnTo>
                    <a:pt x="721431" y="812800"/>
                  </a:lnTo>
                  <a:lnTo>
                    <a:pt x="0" y="812800"/>
                  </a:lnTo>
                  <a:lnTo>
                    <a:pt x="0" y="328861"/>
                  </a:lnTo>
                  <a:cubicBezTo>
                    <a:pt x="1947" y="185660"/>
                    <a:pt x="101616" y="64045"/>
                    <a:pt x="240607" y="19070"/>
                  </a:cubicBezTo>
                  <a:close/>
                </a:path>
              </a:pathLst>
            </a:custGeom>
            <a:blipFill>
              <a:blip r:embed="rId3"/>
              <a:stretch>
                <a:fillRect l="-20710" r="-20710"/>
              </a:stretch>
            </a:blipFill>
          </p:spPr>
        </p:sp>
      </p:grpSp>
      <p:sp>
        <p:nvSpPr>
          <p:cNvPr id="20" name="笑脸 19"/>
          <p:cNvSpPr/>
          <p:nvPr/>
        </p:nvSpPr>
        <p:spPr>
          <a:xfrm>
            <a:off x="7848600" y="850265"/>
            <a:ext cx="1828800" cy="1828800"/>
          </a:xfrm>
          <a:prstGeom prst="smileyFac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/>
        </p:nvSpPr>
        <p:spPr>
          <a:xfrm>
            <a:off x="-635" y="1700530"/>
            <a:ext cx="18315305" cy="605663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TextBox 2"/>
          <p:cNvSpPr txBox="1"/>
          <p:nvPr/>
        </p:nvSpPr>
        <p:spPr>
          <a:xfrm>
            <a:off x="1600200" y="495300"/>
            <a:ext cx="9767570" cy="8001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240"/>
              </a:lnSpc>
            </a:pPr>
            <a:r>
              <a:rPr lang="zh-CN" altLang="en-US" sz="7200" b="1">
                <a:solidFill>
                  <a:srgbClr val="100F0D"/>
                </a:solidFill>
                <a:latin typeface="+mn-ea"/>
                <a:cs typeface="思源黑体 2 Bold" panose="020B0800000000000000" charset="-122"/>
                <a:sym typeface="思源黑体 2 Bold" panose="020B0800000000000000" charset="-122"/>
              </a:rPr>
              <a:t>酒店产品设计</a:t>
            </a:r>
            <a:endParaRPr lang="zh-CN" altLang="en-US" sz="7200" b="1">
              <a:solidFill>
                <a:srgbClr val="100F0D"/>
              </a:solidFill>
              <a:latin typeface="+mn-ea"/>
              <a:ea typeface="思源黑体 2 Bold" panose="020B0800000000000000" charset="-122"/>
              <a:cs typeface="思源黑体 2 Bold" panose="020B0800000000000000" charset="-122"/>
              <a:sym typeface="思源黑体 2 Bold" panose="020B0800000000000000" charset="-122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13165781" y="-2543352"/>
            <a:ext cx="6857567" cy="6670543"/>
          </a:xfrm>
          <a:custGeom>
            <a:avLst/>
            <a:gdLst/>
            <a:ahLst/>
            <a:cxnLst/>
            <a:rect l="l" t="t" r="r" b="b"/>
            <a:pathLst>
              <a:path w="6857567" h="6670543">
                <a:moveTo>
                  <a:pt x="0" y="0"/>
                </a:moveTo>
                <a:lnTo>
                  <a:pt x="6857568" y="0"/>
                </a:lnTo>
                <a:lnTo>
                  <a:pt x="6857568" y="6670542"/>
                </a:lnTo>
                <a:lnTo>
                  <a:pt x="0" y="6670542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9144000" y="599005"/>
            <a:ext cx="8115300" cy="8273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6260"/>
              </a:lnSpc>
              <a:spcBef>
                <a:spcPct val="0"/>
              </a:spcBef>
            </a:pPr>
            <a:r>
              <a:rPr lang="en-US" sz="4145">
                <a:solidFill>
                  <a:srgbClr val="1E1E1E"/>
                </a:solidFill>
                <a:latin typeface="Akzidenz-Grotesk" panose="02000503030000020003"/>
                <a:ea typeface="Akzidenz-Grotesk" panose="02000503030000020003"/>
                <a:cs typeface="Akzidenz-Grotesk" panose="02000503030000020003"/>
                <a:sym typeface="Akzidenz-Grotesk" panose="02000503030000020003"/>
              </a:rPr>
              <a:t>AWA</a:t>
            </a:r>
            <a:r>
              <a:rPr lang="en-US" sz="4145" u="none" strike="noStrike">
                <a:solidFill>
                  <a:srgbClr val="1E1E1E"/>
                </a:solidFill>
                <a:latin typeface="Akzidenz-Grotesk" panose="02000503030000020003"/>
                <a:ea typeface="Akzidenz-Grotesk" panose="02000503030000020003"/>
                <a:cs typeface="Akzidenz-Grotesk" panose="02000503030000020003"/>
                <a:sym typeface="Akzidenz-Grotesk" panose="02000503030000020003"/>
              </a:rPr>
              <a:t>RD</a:t>
            </a:r>
            <a:r>
              <a:rPr lang="en-US" sz="4145" u="none" strike="noStrike">
                <a:solidFill>
                  <a:srgbClr val="1E1E1E"/>
                </a:solidFill>
                <a:latin typeface="Akzidenz-Grotesk" panose="02000503030000020003"/>
                <a:ea typeface="Akzidenz-Grotesk" panose="02000503030000020003"/>
                <a:cs typeface="Akzidenz-Grotesk" panose="02000503030000020003"/>
                <a:sym typeface="Akzidenz-Grotesk" panose="02000503030000020003"/>
              </a:rPr>
              <a:t>S</a:t>
            </a:r>
            <a:endParaRPr lang="en-US" sz="4145" u="none" strike="noStrike">
              <a:solidFill>
                <a:srgbClr val="1E1E1E"/>
              </a:solidFill>
              <a:latin typeface="Akzidenz-Grotesk" panose="02000503030000020003"/>
              <a:ea typeface="Akzidenz-Grotesk" panose="02000503030000020003"/>
              <a:cs typeface="Akzidenz-Grotesk" panose="02000503030000020003"/>
              <a:sym typeface="Akzidenz-Grotesk" panose="02000503030000020003"/>
            </a:endParaRPr>
          </a:p>
        </p:txBody>
      </p:sp>
      <p:sp>
        <p:nvSpPr>
          <p:cNvPr id="5" name="Freeform 5"/>
          <p:cNvSpPr/>
          <p:nvPr/>
        </p:nvSpPr>
        <p:spPr>
          <a:xfrm rot="-3307199">
            <a:off x="-2259313" y="6883463"/>
            <a:ext cx="6576026" cy="6396680"/>
          </a:xfrm>
          <a:custGeom>
            <a:avLst/>
            <a:gdLst/>
            <a:ahLst/>
            <a:cxnLst/>
            <a:rect l="l" t="t" r="r" b="b"/>
            <a:pathLst>
              <a:path w="6576026" h="6396680">
                <a:moveTo>
                  <a:pt x="0" y="0"/>
                </a:moveTo>
                <a:lnTo>
                  <a:pt x="6576026" y="0"/>
                </a:lnTo>
                <a:lnTo>
                  <a:pt x="6576026" y="6396680"/>
                </a:lnTo>
                <a:lnTo>
                  <a:pt x="0" y="6396680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232224" flipH="1">
            <a:off x="-508291" y="123765"/>
            <a:ext cx="1843088" cy="1833035"/>
          </a:xfrm>
          <a:custGeom>
            <a:avLst/>
            <a:gdLst/>
            <a:ahLst/>
            <a:cxnLst/>
            <a:rect l="l" t="t" r="r" b="b"/>
            <a:pathLst>
              <a:path w="1843088" h="1833035">
                <a:moveTo>
                  <a:pt x="1843089" y="0"/>
                </a:moveTo>
                <a:lnTo>
                  <a:pt x="0" y="0"/>
                </a:lnTo>
                <a:lnTo>
                  <a:pt x="0" y="1833036"/>
                </a:lnTo>
                <a:lnTo>
                  <a:pt x="1843089" y="1833036"/>
                </a:lnTo>
                <a:lnTo>
                  <a:pt x="1843089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1981200" y="9334500"/>
            <a:ext cx="2808605" cy="6000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680"/>
              </a:lnSpc>
            </a:pPr>
            <a:r>
              <a:rPr lang="zh-CN" altLang="en-US" sz="3000" b="1">
                <a:solidFill>
                  <a:srgbClr val="FFFFFF"/>
                </a:solidFill>
                <a:latin typeface="思源黑体 2 Bold" panose="020B0800000000000000" charset="-122"/>
                <a:ea typeface="思源黑体 2 Bold" panose="020B0800000000000000" charset="-122"/>
                <a:cs typeface="思源黑体 2 Bold" panose="020B0800000000000000" charset="-122"/>
                <a:sym typeface="思源黑体 2 Bold" panose="020B0800000000000000" charset="-122"/>
              </a:rPr>
              <a:t>成才杯特等奖</a:t>
            </a:r>
            <a:endParaRPr lang="zh-CN" altLang="en-US" sz="3000" b="1">
              <a:solidFill>
                <a:srgbClr val="FFFFFF"/>
              </a:solidFill>
              <a:latin typeface="思源黑体 2 Bold" panose="020B0800000000000000" charset="-122"/>
              <a:ea typeface="思源黑体 2 Bold" panose="020B0800000000000000" charset="-122"/>
              <a:cs typeface="思源黑体 2 Bold" panose="020B0800000000000000" charset="-122"/>
              <a:sym typeface="思源黑体 2 Bold" panose="020B0800000000000000" charset="-122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1885" y="2705100"/>
            <a:ext cx="5904230" cy="408813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05970" y="2705100"/>
            <a:ext cx="5975350" cy="4108450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600" y="2705100"/>
            <a:ext cx="5853430" cy="402971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/>
        </p:nvSpPr>
        <p:spPr>
          <a:xfrm>
            <a:off x="-304165" y="2016760"/>
            <a:ext cx="18808700" cy="516699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13165781" y="-2543352"/>
            <a:ext cx="6857567" cy="6670543"/>
          </a:xfrm>
          <a:custGeom>
            <a:avLst/>
            <a:gdLst/>
            <a:ahLst/>
            <a:cxnLst/>
            <a:rect l="l" t="t" r="r" b="b"/>
            <a:pathLst>
              <a:path w="6857567" h="6670543">
                <a:moveTo>
                  <a:pt x="0" y="0"/>
                </a:moveTo>
                <a:lnTo>
                  <a:pt x="6857568" y="0"/>
                </a:lnTo>
                <a:lnTo>
                  <a:pt x="6857568" y="6670542"/>
                </a:lnTo>
                <a:lnTo>
                  <a:pt x="0" y="6670542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3307199">
            <a:off x="-2259313" y="6883463"/>
            <a:ext cx="6576026" cy="6396680"/>
          </a:xfrm>
          <a:custGeom>
            <a:avLst/>
            <a:gdLst/>
            <a:ahLst/>
            <a:cxnLst/>
            <a:rect l="l" t="t" r="r" b="b"/>
            <a:pathLst>
              <a:path w="6576026" h="6396680">
                <a:moveTo>
                  <a:pt x="0" y="0"/>
                </a:moveTo>
                <a:lnTo>
                  <a:pt x="6576026" y="0"/>
                </a:lnTo>
                <a:lnTo>
                  <a:pt x="6576026" y="6396680"/>
                </a:lnTo>
                <a:lnTo>
                  <a:pt x="0" y="6396680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232224" flipH="1">
            <a:off x="-508291" y="123765"/>
            <a:ext cx="1843088" cy="1833035"/>
          </a:xfrm>
          <a:custGeom>
            <a:avLst/>
            <a:gdLst/>
            <a:ahLst/>
            <a:cxnLst/>
            <a:rect l="l" t="t" r="r" b="b"/>
            <a:pathLst>
              <a:path w="1843088" h="1833035">
                <a:moveTo>
                  <a:pt x="1843089" y="0"/>
                </a:moveTo>
                <a:lnTo>
                  <a:pt x="0" y="0"/>
                </a:lnTo>
                <a:lnTo>
                  <a:pt x="0" y="1833036"/>
                </a:lnTo>
                <a:lnTo>
                  <a:pt x="1843089" y="1833036"/>
                </a:lnTo>
                <a:lnTo>
                  <a:pt x="1843089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pic>
        <p:nvPicPr>
          <p:cNvPr id="17" name="图片 16" descr="cc08f594-3e08-4003-8739-cbc3fe2028d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0" y="2552700"/>
            <a:ext cx="6009005" cy="3806190"/>
          </a:xfrm>
          <a:prstGeom prst="rect">
            <a:avLst/>
          </a:prstGeom>
        </p:spPr>
      </p:pic>
      <p:pic>
        <p:nvPicPr>
          <p:cNvPr id="18" name="图片 17"/>
          <p:cNvPicPr/>
          <p:nvPr/>
        </p:nvPicPr>
        <p:blipFill>
          <a:blip r:embed="rId6"/>
          <a:stretch>
            <a:fillRect/>
          </a:stretch>
        </p:blipFill>
        <p:spPr>
          <a:xfrm>
            <a:off x="446405" y="2552065"/>
            <a:ext cx="5926455" cy="3746500"/>
          </a:xfrm>
          <a:prstGeom prst="rect">
            <a:avLst/>
          </a:prstGeom>
        </p:spPr>
      </p:pic>
      <p:pic>
        <p:nvPicPr>
          <p:cNvPr id="21" name="F35B0BEE-F18A-47BB-8FCB-E00DA2F2635D-1" descr="C:/Users/24166/AppData/Local/Temp/wpp.LHhwOowpp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316200" y="2585720"/>
            <a:ext cx="2737485" cy="377317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9144000" y="599005"/>
            <a:ext cx="8115300" cy="8273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6260"/>
              </a:lnSpc>
              <a:spcBef>
                <a:spcPct val="0"/>
              </a:spcBef>
            </a:pPr>
            <a:r>
              <a:rPr lang="en-US" sz="4145">
                <a:solidFill>
                  <a:srgbClr val="1E1E1E"/>
                </a:solidFill>
                <a:latin typeface="Akzidenz-Grotesk" panose="02000503030000020003"/>
                <a:ea typeface="Akzidenz-Grotesk" panose="02000503030000020003"/>
                <a:cs typeface="Akzidenz-Grotesk" panose="02000503030000020003"/>
                <a:sym typeface="Akzidenz-Grotesk" panose="02000503030000020003"/>
              </a:rPr>
              <a:t>AWA</a:t>
            </a:r>
            <a:r>
              <a:rPr lang="en-US" sz="4145" u="none" strike="noStrike">
                <a:solidFill>
                  <a:srgbClr val="1E1E1E"/>
                </a:solidFill>
                <a:latin typeface="Akzidenz-Grotesk" panose="02000503030000020003"/>
                <a:ea typeface="Akzidenz-Grotesk" panose="02000503030000020003"/>
                <a:cs typeface="Akzidenz-Grotesk" panose="02000503030000020003"/>
                <a:sym typeface="Akzidenz-Grotesk" panose="02000503030000020003"/>
              </a:rPr>
              <a:t>RD</a:t>
            </a:r>
            <a:r>
              <a:rPr lang="en-US" sz="4145" u="none" strike="noStrike">
                <a:solidFill>
                  <a:srgbClr val="1E1E1E"/>
                </a:solidFill>
                <a:latin typeface="Akzidenz-Grotesk" panose="02000503030000020003"/>
                <a:ea typeface="Akzidenz-Grotesk" panose="02000503030000020003"/>
                <a:cs typeface="Akzidenz-Grotesk" panose="02000503030000020003"/>
                <a:sym typeface="Akzidenz-Grotesk" panose="02000503030000020003"/>
              </a:rPr>
              <a:t>S</a:t>
            </a:r>
            <a:endParaRPr lang="en-US" sz="4145" u="none" strike="noStrike">
              <a:solidFill>
                <a:srgbClr val="1E1E1E"/>
              </a:solidFill>
              <a:latin typeface="Akzidenz-Grotesk" panose="02000503030000020003"/>
              <a:ea typeface="Akzidenz-Grotesk" panose="02000503030000020003"/>
              <a:cs typeface="Akzidenz-Grotesk" panose="02000503030000020003"/>
              <a:sym typeface="Akzidenz-Grotesk" panose="02000503030000020003"/>
            </a:endParaRPr>
          </a:p>
        </p:txBody>
      </p:sp>
      <p:sp>
        <p:nvSpPr>
          <p:cNvPr id="2" name="TextBox 2"/>
          <p:cNvSpPr txBox="1"/>
          <p:nvPr/>
        </p:nvSpPr>
        <p:spPr>
          <a:xfrm>
            <a:off x="1219200" y="647700"/>
            <a:ext cx="16409035" cy="8001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240"/>
              </a:lnSpc>
            </a:pPr>
            <a:r>
              <a:rPr lang="zh-CN" altLang="en-US" sz="4400" b="1">
                <a:solidFill>
                  <a:srgbClr val="100F0D"/>
                </a:solidFill>
                <a:latin typeface="+mn-ea"/>
                <a:ea typeface="思源黑体 2 Bold" panose="020B0800000000000000" charset="-122"/>
                <a:cs typeface="思源黑体 2 Bold" panose="020B0800000000000000" charset="-122"/>
                <a:sym typeface="思源黑体 2 Bold" panose="020B0800000000000000" charset="-122"/>
              </a:rPr>
              <a:t>秦岭研学项目：</a:t>
            </a:r>
            <a:r>
              <a:rPr lang="en-US" altLang="zh-CN" sz="4400" b="1">
                <a:solidFill>
                  <a:srgbClr val="100F0D"/>
                </a:solidFill>
                <a:latin typeface="+mn-ea"/>
                <a:ea typeface="思源黑体 2 Bold" panose="020B0800000000000000" charset="-122"/>
                <a:cs typeface="思源黑体 2 Bold" panose="020B0800000000000000" charset="-122"/>
                <a:sym typeface="思源黑体 2 Bold" panose="020B0800000000000000" charset="-122"/>
              </a:rPr>
              <a:t>“</a:t>
            </a:r>
            <a:r>
              <a:rPr lang="zh-CN" altLang="en-US" sz="4400" b="1">
                <a:solidFill>
                  <a:srgbClr val="100F0D"/>
                </a:solidFill>
                <a:latin typeface="+mn-ea"/>
                <a:ea typeface="思源黑体 2 Bold" panose="020B0800000000000000" charset="-122"/>
                <a:cs typeface="思源黑体 2 Bold" panose="020B0800000000000000" charset="-122"/>
                <a:sym typeface="思源黑体 2 Bold" panose="020B0800000000000000" charset="-122"/>
              </a:rPr>
              <a:t>一岭分南北</a:t>
            </a:r>
            <a:r>
              <a:rPr lang="en-US" altLang="zh-CN" sz="4400" b="1">
                <a:solidFill>
                  <a:srgbClr val="100F0D"/>
                </a:solidFill>
                <a:latin typeface="+mn-ea"/>
                <a:ea typeface="思源黑体 2 Bold" panose="020B0800000000000000" charset="-122"/>
                <a:cs typeface="思源黑体 2 Bold" panose="020B0800000000000000" charset="-122"/>
                <a:sym typeface="思源黑体 2 Bold" panose="020B0800000000000000" charset="-122"/>
              </a:rPr>
              <a:t>”—</a:t>
            </a:r>
            <a:r>
              <a:rPr lang="zh-CN" altLang="en-US" sz="4400" b="1">
                <a:solidFill>
                  <a:srgbClr val="100F0D"/>
                </a:solidFill>
                <a:latin typeface="+mn-ea"/>
                <a:ea typeface="思源黑体 2 Bold" panose="020B0800000000000000" charset="-122"/>
                <a:cs typeface="思源黑体 2 Bold" panose="020B0800000000000000" charset="-122"/>
                <a:sym typeface="思源黑体 2 Bold" panose="020B0800000000000000" charset="-122"/>
              </a:rPr>
              <a:t>地理实践课程的创新设计</a:t>
            </a:r>
            <a:endParaRPr lang="zh-CN" altLang="en-US" sz="4400" b="1">
              <a:solidFill>
                <a:srgbClr val="100F0D"/>
              </a:solidFill>
              <a:latin typeface="+mn-ea"/>
              <a:ea typeface="思源黑体 2 Bold" panose="020B0800000000000000" charset="-122"/>
              <a:cs typeface="思源黑体 2 Bold" panose="020B0800000000000000" charset="-122"/>
              <a:sym typeface="思源黑体 2 Bold" panose="020B0800000000000000" charset="-122"/>
            </a:endParaRPr>
          </a:p>
        </p:txBody>
      </p:sp>
      <p:pic>
        <p:nvPicPr>
          <p:cNvPr id="22" name="图片 21"/>
          <p:cNvPicPr/>
          <p:nvPr/>
        </p:nvPicPr>
        <p:blipFill>
          <a:blip r:embed="rId8"/>
          <a:stretch>
            <a:fillRect/>
          </a:stretch>
        </p:blipFill>
        <p:spPr>
          <a:xfrm>
            <a:off x="6477000" y="2552700"/>
            <a:ext cx="2562860" cy="3745865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1512570" y="7463790"/>
            <a:ext cx="16015335" cy="25069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0" fontAlgn="auto">
              <a:spcBef>
                <a:spcPts val="600"/>
              </a:spcBef>
              <a:spcAft>
                <a:spcPts val="600"/>
              </a:spcAft>
            </a:pPr>
            <a:r>
              <a:rPr lang="zh-CN" altLang="en-US" sz="2800"/>
              <a:t>以</a:t>
            </a:r>
            <a:r>
              <a:rPr lang="en-US" altLang="zh-CN" sz="2800"/>
              <a:t>“</a:t>
            </a:r>
            <a:r>
              <a:rPr lang="zh-CN" altLang="en-US" sz="2800"/>
              <a:t>太洋公路</a:t>
            </a:r>
            <a:r>
              <a:rPr lang="en-US" altLang="zh-CN" sz="2800"/>
              <a:t>”</a:t>
            </a:r>
            <a:r>
              <a:rPr lang="zh-CN" altLang="en-US" sz="2800"/>
              <a:t>为轴线，设计沉浸式探究路线，系统呈现中国南北地理要素的渐变过程。</a:t>
            </a:r>
            <a:endParaRPr lang="zh-CN" altLang="en-US" sz="2800"/>
          </a:p>
          <a:p>
            <a:pPr indent="0" fontAlgn="auto">
              <a:spcBef>
                <a:spcPts val="600"/>
              </a:spcBef>
              <a:spcAft>
                <a:spcPts val="600"/>
              </a:spcAft>
            </a:pPr>
            <a:r>
              <a:rPr lang="zh-CN" altLang="en-US" sz="2800"/>
              <a:t>有完整的课程设计方案、研学手册、活动任务单、可视化图谱。</a:t>
            </a:r>
            <a:endParaRPr lang="en-US" altLang="zh-CN" sz="2800"/>
          </a:p>
          <a:p>
            <a:pPr indent="0" fontAlgn="auto">
              <a:spcBef>
                <a:spcPts val="600"/>
              </a:spcBef>
              <a:spcAft>
                <a:spcPts val="600"/>
              </a:spcAft>
            </a:pPr>
            <a:r>
              <a:rPr lang="zh-CN" altLang="en-US" sz="2800" b="1"/>
              <a:t>我的贡献</a:t>
            </a:r>
            <a:r>
              <a:rPr lang="zh-CN" altLang="en-US" sz="2800"/>
              <a:t>：</a:t>
            </a:r>
            <a:r>
              <a:rPr lang="en-US" altLang="zh-CN" sz="2800"/>
              <a:t> </a:t>
            </a:r>
            <a:r>
              <a:rPr lang="zh-CN" altLang="en-US" sz="2800"/>
              <a:t>主创策划、课程架构、内容设计、可视化呈现</a:t>
            </a:r>
            <a:endParaRPr lang="zh-CN" altLang="en-US" sz="2800"/>
          </a:p>
          <a:p>
            <a:pPr indent="0" fontAlgn="auto">
              <a:spcBef>
                <a:spcPts val="600"/>
              </a:spcBef>
              <a:spcAft>
                <a:spcPts val="600"/>
              </a:spcAft>
            </a:pPr>
            <a:r>
              <a:rPr lang="zh-CN" altLang="en-US" sz="4000" b="1"/>
              <a:t>全国研学大赛二等奖</a:t>
            </a:r>
            <a:endParaRPr lang="zh-CN" altLang="en-US" sz="4000" b="1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/>
        </p:nvSpPr>
        <p:spPr>
          <a:xfrm>
            <a:off x="-76200" y="2552700"/>
            <a:ext cx="18808700" cy="686816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13165781" y="-2543352"/>
            <a:ext cx="6857567" cy="6670543"/>
          </a:xfrm>
          <a:custGeom>
            <a:avLst/>
            <a:gdLst/>
            <a:ahLst/>
            <a:cxnLst/>
            <a:rect l="l" t="t" r="r" b="b"/>
            <a:pathLst>
              <a:path w="6857567" h="6670543">
                <a:moveTo>
                  <a:pt x="0" y="0"/>
                </a:moveTo>
                <a:lnTo>
                  <a:pt x="6857568" y="0"/>
                </a:lnTo>
                <a:lnTo>
                  <a:pt x="6857568" y="6670542"/>
                </a:lnTo>
                <a:lnTo>
                  <a:pt x="0" y="6670542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3307199">
            <a:off x="-2259313" y="6883463"/>
            <a:ext cx="6576026" cy="6396680"/>
          </a:xfrm>
          <a:custGeom>
            <a:avLst/>
            <a:gdLst/>
            <a:ahLst/>
            <a:cxnLst/>
            <a:rect l="l" t="t" r="r" b="b"/>
            <a:pathLst>
              <a:path w="6576026" h="6396680">
                <a:moveTo>
                  <a:pt x="0" y="0"/>
                </a:moveTo>
                <a:lnTo>
                  <a:pt x="6576026" y="0"/>
                </a:lnTo>
                <a:lnTo>
                  <a:pt x="6576026" y="6396680"/>
                </a:lnTo>
                <a:lnTo>
                  <a:pt x="0" y="6396680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232224" flipH="1">
            <a:off x="-508291" y="123765"/>
            <a:ext cx="1843088" cy="1833035"/>
          </a:xfrm>
          <a:custGeom>
            <a:avLst/>
            <a:gdLst/>
            <a:ahLst/>
            <a:cxnLst/>
            <a:rect l="l" t="t" r="r" b="b"/>
            <a:pathLst>
              <a:path w="1843088" h="1833035">
                <a:moveTo>
                  <a:pt x="1843089" y="0"/>
                </a:moveTo>
                <a:lnTo>
                  <a:pt x="0" y="0"/>
                </a:lnTo>
                <a:lnTo>
                  <a:pt x="0" y="1833036"/>
                </a:lnTo>
                <a:lnTo>
                  <a:pt x="1843089" y="1833036"/>
                </a:lnTo>
                <a:lnTo>
                  <a:pt x="1843089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9144000" y="599005"/>
            <a:ext cx="8115300" cy="8273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6260"/>
              </a:lnSpc>
              <a:spcBef>
                <a:spcPct val="0"/>
              </a:spcBef>
            </a:pPr>
            <a:r>
              <a:rPr lang="en-US" sz="4145">
                <a:solidFill>
                  <a:srgbClr val="1E1E1E"/>
                </a:solidFill>
                <a:latin typeface="Akzidenz-Grotesk" panose="02000503030000020003"/>
                <a:ea typeface="Akzidenz-Grotesk" panose="02000503030000020003"/>
                <a:cs typeface="Akzidenz-Grotesk" panose="02000503030000020003"/>
                <a:sym typeface="Akzidenz-Grotesk" panose="02000503030000020003"/>
              </a:rPr>
              <a:t>AWA</a:t>
            </a:r>
            <a:r>
              <a:rPr lang="en-US" sz="4145" u="none" strike="noStrike">
                <a:solidFill>
                  <a:srgbClr val="1E1E1E"/>
                </a:solidFill>
                <a:latin typeface="Akzidenz-Grotesk" panose="02000503030000020003"/>
                <a:ea typeface="Akzidenz-Grotesk" panose="02000503030000020003"/>
                <a:cs typeface="Akzidenz-Grotesk" panose="02000503030000020003"/>
                <a:sym typeface="Akzidenz-Grotesk" panose="02000503030000020003"/>
              </a:rPr>
              <a:t>RD</a:t>
            </a:r>
            <a:r>
              <a:rPr lang="en-US" sz="4145" u="none" strike="noStrike">
                <a:solidFill>
                  <a:srgbClr val="1E1E1E"/>
                </a:solidFill>
                <a:latin typeface="Akzidenz-Grotesk" panose="02000503030000020003"/>
                <a:ea typeface="Akzidenz-Grotesk" panose="02000503030000020003"/>
                <a:cs typeface="Akzidenz-Grotesk" panose="02000503030000020003"/>
                <a:sym typeface="Akzidenz-Grotesk" panose="02000503030000020003"/>
              </a:rPr>
              <a:t>S</a:t>
            </a:r>
            <a:endParaRPr lang="en-US" sz="4145" u="none" strike="noStrike">
              <a:solidFill>
                <a:srgbClr val="1E1E1E"/>
              </a:solidFill>
              <a:latin typeface="Akzidenz-Grotesk" panose="02000503030000020003"/>
              <a:ea typeface="Akzidenz-Grotesk" panose="02000503030000020003"/>
              <a:cs typeface="Akzidenz-Grotesk" panose="02000503030000020003"/>
              <a:sym typeface="Akzidenz-Grotesk" panose="02000503030000020003"/>
            </a:endParaRPr>
          </a:p>
        </p:txBody>
      </p:sp>
      <p:sp>
        <p:nvSpPr>
          <p:cNvPr id="2" name="TextBox 2"/>
          <p:cNvSpPr txBox="1"/>
          <p:nvPr/>
        </p:nvSpPr>
        <p:spPr>
          <a:xfrm>
            <a:off x="1219200" y="647700"/>
            <a:ext cx="16409035" cy="8001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240"/>
              </a:lnSpc>
            </a:pPr>
            <a:r>
              <a:rPr lang="zh-CN" sz="4400" b="1">
                <a:solidFill>
                  <a:srgbClr val="100F0D"/>
                </a:solidFill>
                <a:latin typeface="+mn-ea"/>
                <a:ea typeface="思源黑体 2 Bold" panose="020B0800000000000000" charset="-122"/>
                <a:cs typeface="思源黑体 2 Bold" panose="020B0800000000000000" charset="-122"/>
                <a:sym typeface="思源黑体 2 Bold" panose="020B0800000000000000" charset="-122"/>
              </a:rPr>
              <a:t>文创产品设计</a:t>
            </a:r>
            <a:endParaRPr lang="zh-CN" sz="4400" b="1">
              <a:solidFill>
                <a:srgbClr val="100F0D"/>
              </a:solidFill>
              <a:latin typeface="+mn-ea"/>
              <a:ea typeface="思源黑体 2 Bold" panose="020B0800000000000000" charset="-122"/>
              <a:cs typeface="思源黑体 2 Bold" panose="020B0800000000000000" charset="-122"/>
              <a:sym typeface="思源黑体 2 Bold" panose="020B0800000000000000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5547360" y="-2274570"/>
            <a:ext cx="7458075" cy="1504759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/>
          <p:cNvSpPr/>
          <p:nvPr/>
        </p:nvSpPr>
        <p:spPr>
          <a:xfrm>
            <a:off x="-34925" y="-36830"/>
            <a:ext cx="18359120" cy="1032446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1" name="矩形 30"/>
          <p:cNvSpPr/>
          <p:nvPr/>
        </p:nvSpPr>
        <p:spPr>
          <a:xfrm>
            <a:off x="8153400" y="2324100"/>
            <a:ext cx="9081770" cy="760603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effectLst>
            <a:glow rad="127000">
              <a:schemeClr val="accent3">
                <a:lumMod val="20000"/>
                <a:lumOff val="80000"/>
              </a:schemeClr>
            </a:glow>
            <a:softEdge rad="635000"/>
          </a:effectLst>
        </p:spPr>
        <p:style>
          <a:lnRef idx="0">
            <a:srgbClr val="FFFFFF"/>
          </a:lnRef>
          <a:fillRef idx="2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Freeform 2"/>
          <p:cNvSpPr/>
          <p:nvPr/>
        </p:nvSpPr>
        <p:spPr>
          <a:xfrm>
            <a:off x="11811949" y="-3475679"/>
            <a:ext cx="9261341" cy="9008759"/>
          </a:xfrm>
          <a:custGeom>
            <a:avLst/>
            <a:gdLst/>
            <a:ahLst/>
            <a:cxnLst/>
            <a:rect l="l" t="t" r="r" b="b"/>
            <a:pathLst>
              <a:path w="9261341" h="9008759">
                <a:moveTo>
                  <a:pt x="0" y="0"/>
                </a:moveTo>
                <a:lnTo>
                  <a:pt x="9261341" y="0"/>
                </a:lnTo>
                <a:lnTo>
                  <a:pt x="9261341" y="9008758"/>
                </a:lnTo>
                <a:lnTo>
                  <a:pt x="0" y="9008758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>
            <p:custDataLst>
              <p:tags r:id="rId3"/>
            </p:custDataLst>
          </p:nvPr>
        </p:nvSpPr>
        <p:spPr>
          <a:xfrm>
            <a:off x="8760460" y="4919980"/>
            <a:ext cx="4309745" cy="6769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280"/>
              </a:lnSpc>
            </a:pPr>
            <a:r>
              <a:rPr lang="zh-CN" altLang="en-US" sz="4400" b="1">
                <a:solidFill>
                  <a:srgbClr val="1E1E1E"/>
                </a:solidFill>
                <a:latin typeface="思源黑体 2 Bold" panose="020B0800000000000000" charset="-122"/>
                <a:ea typeface="思源黑体 2 Bold" panose="020B0800000000000000" charset="-122"/>
                <a:cs typeface="思源黑体 2 Bold" panose="020B0800000000000000" charset="-122"/>
                <a:sym typeface="思源黑体 2 Bold" panose="020B0800000000000000" charset="-122"/>
              </a:rPr>
              <a:t>小红书运营</a:t>
            </a:r>
            <a:endParaRPr lang="zh-CN" altLang="en-US" sz="4400" b="1">
              <a:solidFill>
                <a:srgbClr val="1E1E1E"/>
              </a:solidFill>
              <a:latin typeface="思源黑体 2 Bold" panose="020B0800000000000000" charset="-122"/>
              <a:ea typeface="思源黑体 2 Bold" panose="020B0800000000000000" charset="-122"/>
              <a:cs typeface="思源黑体 2 Bold" panose="020B0800000000000000" charset="-122"/>
              <a:sym typeface="思源黑体 2 Bold" panose="020B0800000000000000" charset="-122"/>
            </a:endParaRPr>
          </a:p>
        </p:txBody>
      </p:sp>
      <p:sp>
        <p:nvSpPr>
          <p:cNvPr id="4" name="TextBox 4"/>
          <p:cNvSpPr txBox="1"/>
          <p:nvPr>
            <p:custDataLst>
              <p:tags r:id="rId4"/>
            </p:custDataLst>
          </p:nvPr>
        </p:nvSpPr>
        <p:spPr>
          <a:xfrm>
            <a:off x="9188490" y="5634020"/>
            <a:ext cx="3165392" cy="323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205"/>
              </a:lnSpc>
              <a:spcBef>
                <a:spcPct val="0"/>
              </a:spcBef>
            </a:pPr>
            <a:r>
              <a:rPr lang="en-US" sz="1835">
                <a:solidFill>
                  <a:srgbClr val="1E1E1E"/>
                </a:solidFill>
                <a:latin typeface="Akzidenz-Grotesk" panose="02000503030000020003"/>
                <a:ea typeface="Akzidenz-Grotesk" panose="02000503030000020003"/>
                <a:cs typeface="Akzidenz-Grotesk" panose="02000503030000020003"/>
                <a:sym typeface="Akzidenz-Grotesk" panose="02000503030000020003"/>
              </a:rPr>
              <a:t>Basic information</a:t>
            </a:r>
            <a:endParaRPr lang="en-US" sz="1835">
              <a:solidFill>
                <a:srgbClr val="1E1E1E"/>
              </a:solidFill>
              <a:latin typeface="Akzidenz-Grotesk" panose="02000503030000020003"/>
              <a:ea typeface="Akzidenz-Grotesk" panose="02000503030000020003"/>
              <a:cs typeface="Akzidenz-Grotesk" panose="02000503030000020003"/>
              <a:sym typeface="Akzidenz-Grotesk" panose="02000503030000020003"/>
            </a:endParaRPr>
          </a:p>
        </p:txBody>
      </p:sp>
      <p:grpSp>
        <p:nvGrpSpPr>
          <p:cNvPr id="5" name="Group 5"/>
          <p:cNvGrpSpPr/>
          <p:nvPr>
            <p:custDataLst>
              <p:tags r:id="rId5"/>
            </p:custDataLst>
          </p:nvPr>
        </p:nvGrpSpPr>
        <p:grpSpPr>
          <a:xfrm rot="0">
            <a:off x="10146224" y="3518045"/>
            <a:ext cx="1249926" cy="1249926"/>
            <a:chOff x="0" y="0"/>
            <a:chExt cx="812800" cy="812800"/>
          </a:xfrm>
        </p:grpSpPr>
        <p:sp>
          <p:nvSpPr>
            <p:cNvPr id="6" name="Freeform 6"/>
            <p:cNvSpPr/>
            <p:nvPr>
              <p:custDataLst>
                <p:tags r:id="rId6"/>
              </p:custDataLst>
            </p:nvPr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1E1E1E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44377" tIns="44377" rIns="44377" bIns="44377" rtlCol="0" anchor="ctr"/>
            <a:lstStyle/>
            <a:p>
              <a:pPr algn="ctr">
                <a:lnSpc>
                  <a:spcPts val="2400"/>
                </a:lnSpc>
              </a:pPr>
            </a:p>
          </p:txBody>
        </p:sp>
      </p:grpSp>
      <p:sp>
        <p:nvSpPr>
          <p:cNvPr id="8" name="TextBox 8"/>
          <p:cNvSpPr txBox="1"/>
          <p:nvPr>
            <p:custDataLst>
              <p:tags r:id="rId7"/>
            </p:custDataLst>
          </p:nvPr>
        </p:nvSpPr>
        <p:spPr>
          <a:xfrm>
            <a:off x="10164999" y="3672379"/>
            <a:ext cx="1212376" cy="933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480"/>
              </a:lnSpc>
              <a:spcBef>
                <a:spcPct val="0"/>
              </a:spcBef>
            </a:pPr>
            <a:r>
              <a:rPr lang="en-US" sz="5400" b="1" u="none" strike="noStrike" spc="108">
                <a:solidFill>
                  <a:srgbClr val="1E1E1E"/>
                </a:solidFill>
                <a:latin typeface="Akzidenz-Grotesk Bold" panose="02000803050000020004"/>
                <a:ea typeface="Akzidenz-Grotesk Bold" panose="02000803050000020004"/>
                <a:cs typeface="Akzidenz-Grotesk Bold" panose="02000803050000020004"/>
                <a:sym typeface="Akzidenz-Grotesk Bold" panose="02000803050000020004"/>
              </a:rPr>
              <a:t>01</a:t>
            </a:r>
            <a:endParaRPr lang="en-US" sz="5400" b="1" u="none" strike="noStrike" spc="108">
              <a:solidFill>
                <a:srgbClr val="1E1E1E"/>
              </a:solidFill>
              <a:latin typeface="Akzidenz-Grotesk Bold" panose="02000803050000020004"/>
              <a:ea typeface="Akzidenz-Grotesk Bold" panose="02000803050000020004"/>
              <a:cs typeface="Akzidenz-Grotesk Bold" panose="02000803050000020004"/>
              <a:sym typeface="Akzidenz-Grotesk Bold" panose="02000803050000020004"/>
            </a:endParaRPr>
          </a:p>
        </p:txBody>
      </p:sp>
      <p:sp>
        <p:nvSpPr>
          <p:cNvPr id="9" name="TextBox 9"/>
          <p:cNvSpPr txBox="1"/>
          <p:nvPr>
            <p:custDataLst>
              <p:tags r:id="rId8"/>
            </p:custDataLst>
          </p:nvPr>
        </p:nvSpPr>
        <p:spPr>
          <a:xfrm>
            <a:off x="12948586" y="4920154"/>
            <a:ext cx="3406773" cy="676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80"/>
              </a:lnSpc>
            </a:pPr>
            <a:r>
              <a:rPr lang="zh-CN" altLang="en-US" sz="4400" b="1">
                <a:solidFill>
                  <a:srgbClr val="1E1E1E"/>
                </a:solidFill>
                <a:latin typeface="思源黑体 2 Bold" panose="020B0800000000000000" charset="-122"/>
                <a:ea typeface="思源黑体 2 Bold" panose="020B0800000000000000" charset="-122"/>
                <a:cs typeface="思源黑体 2 Bold" panose="020B0800000000000000" charset="-122"/>
                <a:sym typeface="思源黑体 2 Bold" panose="020B0800000000000000" charset="-122"/>
              </a:rPr>
              <a:t>公众号文案</a:t>
            </a:r>
            <a:endParaRPr lang="zh-CN" altLang="en-US" sz="4400" b="1">
              <a:solidFill>
                <a:srgbClr val="1E1E1E"/>
              </a:solidFill>
              <a:latin typeface="思源黑体 2 Bold" panose="020B0800000000000000" charset="-122"/>
              <a:ea typeface="思源黑体 2 Bold" panose="020B0800000000000000" charset="-122"/>
              <a:cs typeface="思源黑体 2 Bold" panose="020B0800000000000000" charset="-122"/>
              <a:sym typeface="思源黑体 2 Bold" panose="020B0800000000000000" charset="-122"/>
            </a:endParaRPr>
          </a:p>
        </p:txBody>
      </p:sp>
      <p:sp>
        <p:nvSpPr>
          <p:cNvPr id="10" name="TextBox 10"/>
          <p:cNvSpPr txBox="1"/>
          <p:nvPr>
            <p:custDataLst>
              <p:tags r:id="rId9"/>
            </p:custDataLst>
          </p:nvPr>
        </p:nvSpPr>
        <p:spPr>
          <a:xfrm>
            <a:off x="13069276" y="5634020"/>
            <a:ext cx="3165392" cy="323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205"/>
              </a:lnSpc>
              <a:spcBef>
                <a:spcPct val="0"/>
              </a:spcBef>
            </a:pPr>
            <a:r>
              <a:rPr lang="en-US" sz="1835">
                <a:solidFill>
                  <a:srgbClr val="1E1E1E"/>
                </a:solidFill>
                <a:latin typeface="Akzidenz-Grotesk" panose="02000503030000020003"/>
                <a:ea typeface="Akzidenz-Grotesk" panose="02000503030000020003"/>
                <a:cs typeface="Akzidenz-Grotesk" panose="02000503030000020003"/>
                <a:sym typeface="Akzidenz-Grotesk" panose="02000503030000020003"/>
              </a:rPr>
              <a:t>Works of art</a:t>
            </a:r>
            <a:endParaRPr lang="en-US" sz="1835">
              <a:solidFill>
                <a:srgbClr val="1E1E1E"/>
              </a:solidFill>
              <a:latin typeface="Akzidenz-Grotesk" panose="02000503030000020003"/>
              <a:ea typeface="Akzidenz-Grotesk" panose="02000503030000020003"/>
              <a:cs typeface="Akzidenz-Grotesk" panose="02000503030000020003"/>
              <a:sym typeface="Akzidenz-Grotesk" panose="02000503030000020003"/>
            </a:endParaRPr>
          </a:p>
        </p:txBody>
      </p:sp>
      <p:grpSp>
        <p:nvGrpSpPr>
          <p:cNvPr id="11" name="Group 11"/>
          <p:cNvGrpSpPr/>
          <p:nvPr>
            <p:custDataLst>
              <p:tags r:id="rId10"/>
            </p:custDataLst>
          </p:nvPr>
        </p:nvGrpSpPr>
        <p:grpSpPr>
          <a:xfrm rot="0">
            <a:off x="14027010" y="3518045"/>
            <a:ext cx="1249926" cy="1249926"/>
            <a:chOff x="0" y="0"/>
            <a:chExt cx="812800" cy="812800"/>
          </a:xfrm>
        </p:grpSpPr>
        <p:sp>
          <p:nvSpPr>
            <p:cNvPr id="12" name="Freeform 12"/>
            <p:cNvSpPr/>
            <p:nvPr>
              <p:custDataLst>
                <p:tags r:id="rId11"/>
              </p:custDataLst>
            </p:nvPr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1E1E1E">
                  <a:alpha val="67843"/>
                </a:srgbClr>
              </a:solidFill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44377" tIns="44377" rIns="44377" bIns="44377" rtlCol="0" anchor="ctr"/>
            <a:lstStyle/>
            <a:p>
              <a:pPr marL="0" lvl="0" indent="0" algn="ctr">
                <a:lnSpc>
                  <a:spcPts val="2400"/>
                </a:lnSpc>
                <a:spcBef>
                  <a:spcPct val="0"/>
                </a:spcBef>
              </a:pPr>
            </a:p>
          </p:txBody>
        </p:sp>
      </p:grpSp>
      <p:sp>
        <p:nvSpPr>
          <p:cNvPr id="14" name="TextBox 14"/>
          <p:cNvSpPr txBox="1"/>
          <p:nvPr>
            <p:custDataLst>
              <p:tags r:id="rId12"/>
            </p:custDataLst>
          </p:nvPr>
        </p:nvSpPr>
        <p:spPr>
          <a:xfrm>
            <a:off x="14045784" y="3672379"/>
            <a:ext cx="1212376" cy="933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480"/>
              </a:lnSpc>
              <a:spcBef>
                <a:spcPct val="0"/>
              </a:spcBef>
            </a:pPr>
            <a:r>
              <a:rPr lang="en-US" sz="5400" b="1" spc="108">
                <a:solidFill>
                  <a:srgbClr val="1E1E1E"/>
                </a:solidFill>
                <a:latin typeface="Akzidenz-Grotesk Bold" panose="02000803050000020004"/>
                <a:ea typeface="Akzidenz-Grotesk Bold" panose="02000803050000020004"/>
                <a:cs typeface="Akzidenz-Grotesk Bold" panose="02000803050000020004"/>
                <a:sym typeface="Akzidenz-Grotesk Bold" panose="02000803050000020004"/>
              </a:rPr>
              <a:t>02</a:t>
            </a:r>
            <a:endParaRPr lang="en-US" sz="5400" b="1" spc="108">
              <a:solidFill>
                <a:srgbClr val="1E1E1E"/>
              </a:solidFill>
              <a:latin typeface="Akzidenz-Grotesk Bold" panose="02000803050000020004"/>
              <a:ea typeface="Akzidenz-Grotesk Bold" panose="02000803050000020004"/>
              <a:cs typeface="Akzidenz-Grotesk Bold" panose="02000803050000020004"/>
              <a:sym typeface="Akzidenz-Grotesk Bold" panose="02000803050000020004"/>
            </a:endParaRPr>
          </a:p>
        </p:txBody>
      </p:sp>
      <p:sp>
        <p:nvSpPr>
          <p:cNvPr id="15" name="TextBox 15"/>
          <p:cNvSpPr txBox="1"/>
          <p:nvPr>
            <p:custDataLst>
              <p:tags r:id="rId13"/>
            </p:custDataLst>
          </p:nvPr>
        </p:nvSpPr>
        <p:spPr>
          <a:xfrm>
            <a:off x="9067800" y="7999282"/>
            <a:ext cx="3406773" cy="676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80"/>
              </a:lnSpc>
            </a:pPr>
            <a:r>
              <a:rPr lang="zh-CN" altLang="en-US" sz="4400" b="1">
                <a:solidFill>
                  <a:srgbClr val="1E1E1E"/>
                </a:solidFill>
                <a:latin typeface="思源黑体 2 Bold" panose="020B0800000000000000" charset="-122"/>
                <a:ea typeface="思源黑体 2 Bold" panose="020B0800000000000000" charset="-122"/>
                <a:cs typeface="思源黑体 2 Bold" panose="020B0800000000000000" charset="-122"/>
                <a:sym typeface="思源黑体 2 Bold" panose="020B0800000000000000" charset="-122"/>
              </a:rPr>
              <a:t>方案策划</a:t>
            </a:r>
            <a:endParaRPr lang="zh-CN" altLang="en-US" sz="4400" b="1">
              <a:solidFill>
                <a:srgbClr val="1E1E1E"/>
              </a:solidFill>
              <a:latin typeface="思源黑体 2 Bold" panose="020B0800000000000000" charset="-122"/>
              <a:ea typeface="思源黑体 2 Bold" panose="020B0800000000000000" charset="-122"/>
              <a:cs typeface="思源黑体 2 Bold" panose="020B0800000000000000" charset="-122"/>
              <a:sym typeface="思源黑体 2 Bold" panose="020B0800000000000000" charset="-122"/>
            </a:endParaRPr>
          </a:p>
        </p:txBody>
      </p:sp>
      <p:sp>
        <p:nvSpPr>
          <p:cNvPr id="16" name="TextBox 16"/>
          <p:cNvSpPr txBox="1"/>
          <p:nvPr>
            <p:custDataLst>
              <p:tags r:id="rId14"/>
            </p:custDataLst>
          </p:nvPr>
        </p:nvSpPr>
        <p:spPr>
          <a:xfrm>
            <a:off x="9188490" y="8713148"/>
            <a:ext cx="3165392" cy="323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205"/>
              </a:lnSpc>
              <a:spcBef>
                <a:spcPct val="0"/>
              </a:spcBef>
            </a:pPr>
            <a:r>
              <a:rPr lang="en-US" sz="1835">
                <a:solidFill>
                  <a:srgbClr val="1E1E1E"/>
                </a:solidFill>
                <a:latin typeface="Akzidenz-Grotesk" panose="02000503030000020003"/>
                <a:ea typeface="Akzidenz-Grotesk" panose="02000503030000020003"/>
                <a:cs typeface="Akzidenz-Grotesk" panose="02000503030000020003"/>
                <a:sym typeface="Akzidenz-Grotesk" panose="02000503030000020003"/>
              </a:rPr>
              <a:t>Design works</a:t>
            </a:r>
            <a:endParaRPr lang="en-US" sz="1835">
              <a:solidFill>
                <a:srgbClr val="1E1E1E"/>
              </a:solidFill>
              <a:latin typeface="Akzidenz-Grotesk" panose="02000503030000020003"/>
              <a:ea typeface="Akzidenz-Grotesk" panose="02000503030000020003"/>
              <a:cs typeface="Akzidenz-Grotesk" panose="02000503030000020003"/>
              <a:sym typeface="Akzidenz-Grotesk" panose="02000503030000020003"/>
            </a:endParaRPr>
          </a:p>
        </p:txBody>
      </p:sp>
      <p:grpSp>
        <p:nvGrpSpPr>
          <p:cNvPr id="17" name="Group 17"/>
          <p:cNvGrpSpPr/>
          <p:nvPr>
            <p:custDataLst>
              <p:tags r:id="rId15"/>
            </p:custDataLst>
          </p:nvPr>
        </p:nvGrpSpPr>
        <p:grpSpPr>
          <a:xfrm rot="0">
            <a:off x="10146224" y="6597173"/>
            <a:ext cx="1249926" cy="1249926"/>
            <a:chOff x="0" y="0"/>
            <a:chExt cx="812800" cy="812800"/>
          </a:xfrm>
        </p:grpSpPr>
        <p:sp>
          <p:nvSpPr>
            <p:cNvPr id="18" name="Freeform 18"/>
            <p:cNvSpPr/>
            <p:nvPr>
              <p:custDataLst>
                <p:tags r:id="rId16"/>
              </p:custDataLst>
            </p:nvPr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1E1E1E">
                  <a:alpha val="67843"/>
                </a:srgbClr>
              </a:solidFill>
              <a:prstDash val="solid"/>
              <a:miter/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44377" tIns="44377" rIns="44377" bIns="44377" rtlCol="0" anchor="ctr"/>
            <a:lstStyle/>
            <a:p>
              <a:pPr marL="0" lvl="0" indent="0" algn="ctr">
                <a:lnSpc>
                  <a:spcPts val="2400"/>
                </a:lnSpc>
                <a:spcBef>
                  <a:spcPct val="0"/>
                </a:spcBef>
              </a:pPr>
            </a:p>
          </p:txBody>
        </p:sp>
      </p:grpSp>
      <p:sp>
        <p:nvSpPr>
          <p:cNvPr id="20" name="TextBox 20"/>
          <p:cNvSpPr txBox="1"/>
          <p:nvPr>
            <p:custDataLst>
              <p:tags r:id="rId17"/>
            </p:custDataLst>
          </p:nvPr>
        </p:nvSpPr>
        <p:spPr>
          <a:xfrm>
            <a:off x="10164999" y="6755411"/>
            <a:ext cx="1212376" cy="933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480"/>
              </a:lnSpc>
              <a:spcBef>
                <a:spcPct val="0"/>
              </a:spcBef>
            </a:pPr>
            <a:r>
              <a:rPr lang="en-US" sz="5400" b="1" spc="108">
                <a:solidFill>
                  <a:srgbClr val="1E1E1E"/>
                </a:solidFill>
                <a:latin typeface="Akzidenz-Grotesk Bold" panose="02000803050000020004"/>
                <a:ea typeface="Akzidenz-Grotesk Bold" panose="02000803050000020004"/>
                <a:cs typeface="Akzidenz-Grotesk Bold" panose="02000803050000020004"/>
                <a:sym typeface="Akzidenz-Grotesk Bold" panose="02000803050000020004"/>
              </a:rPr>
              <a:t>03</a:t>
            </a:r>
            <a:endParaRPr lang="en-US" sz="5400" b="1" spc="108">
              <a:solidFill>
                <a:srgbClr val="1E1E1E"/>
              </a:solidFill>
              <a:latin typeface="Akzidenz-Grotesk Bold" panose="02000803050000020004"/>
              <a:ea typeface="Akzidenz-Grotesk Bold" panose="02000803050000020004"/>
              <a:cs typeface="Akzidenz-Grotesk Bold" panose="02000803050000020004"/>
              <a:sym typeface="Akzidenz-Grotesk Bold" panose="02000803050000020004"/>
            </a:endParaRPr>
          </a:p>
        </p:txBody>
      </p:sp>
      <p:sp>
        <p:nvSpPr>
          <p:cNvPr id="22" name="TextBox 22"/>
          <p:cNvSpPr txBox="1"/>
          <p:nvPr>
            <p:custDataLst>
              <p:tags r:id="rId18"/>
            </p:custDataLst>
          </p:nvPr>
        </p:nvSpPr>
        <p:spPr>
          <a:xfrm>
            <a:off x="13069276" y="8713148"/>
            <a:ext cx="3165392" cy="323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205"/>
              </a:lnSpc>
              <a:spcBef>
                <a:spcPct val="0"/>
              </a:spcBef>
            </a:pPr>
            <a:r>
              <a:rPr lang="en-US" sz="1835">
                <a:solidFill>
                  <a:srgbClr val="1E1E1E"/>
                </a:solidFill>
                <a:latin typeface="Akzidenz-Grotesk" panose="02000503030000020003"/>
                <a:ea typeface="Akzidenz-Grotesk" panose="02000503030000020003"/>
                <a:cs typeface="Akzidenz-Grotesk" panose="02000503030000020003"/>
                <a:sym typeface="Akzidenz-Grotesk" panose="02000503030000020003"/>
              </a:rPr>
              <a:t>Photographic works</a:t>
            </a:r>
            <a:endParaRPr lang="en-US" sz="1835">
              <a:solidFill>
                <a:srgbClr val="1E1E1E"/>
              </a:solidFill>
              <a:latin typeface="Akzidenz-Grotesk" panose="02000503030000020003"/>
              <a:ea typeface="Akzidenz-Grotesk" panose="02000503030000020003"/>
              <a:cs typeface="Akzidenz-Grotesk" panose="02000503030000020003"/>
              <a:sym typeface="Akzidenz-Grotesk" panose="02000503030000020003"/>
            </a:endParaRPr>
          </a:p>
        </p:txBody>
      </p:sp>
      <p:sp>
        <p:nvSpPr>
          <p:cNvPr id="28" name="Freeform 28"/>
          <p:cNvSpPr/>
          <p:nvPr/>
        </p:nvSpPr>
        <p:spPr>
          <a:xfrm>
            <a:off x="-920418" y="3241913"/>
            <a:ext cx="9261341" cy="9008759"/>
          </a:xfrm>
          <a:custGeom>
            <a:avLst/>
            <a:gdLst/>
            <a:ahLst/>
            <a:cxnLst/>
            <a:rect l="l" t="t" r="r" b="b"/>
            <a:pathLst>
              <a:path w="9261341" h="9008759">
                <a:moveTo>
                  <a:pt x="0" y="0"/>
                </a:moveTo>
                <a:lnTo>
                  <a:pt x="9261341" y="0"/>
                </a:lnTo>
                <a:lnTo>
                  <a:pt x="9261341" y="9008759"/>
                </a:lnTo>
                <a:lnTo>
                  <a:pt x="0" y="9008759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144000" y="-3333883"/>
            <a:ext cx="11232294" cy="10925959"/>
          </a:xfrm>
          <a:custGeom>
            <a:avLst/>
            <a:gdLst/>
            <a:ahLst/>
            <a:cxnLst/>
            <a:rect l="l" t="t" r="r" b="b"/>
            <a:pathLst>
              <a:path w="11232294" h="10925959">
                <a:moveTo>
                  <a:pt x="0" y="0"/>
                </a:moveTo>
                <a:lnTo>
                  <a:pt x="11232294" y="0"/>
                </a:lnTo>
                <a:lnTo>
                  <a:pt x="11232294" y="10925959"/>
                </a:lnTo>
                <a:lnTo>
                  <a:pt x="0" y="10925959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3445279">
            <a:off x="-1412244" y="5837105"/>
            <a:ext cx="9149318" cy="8899791"/>
          </a:xfrm>
          <a:custGeom>
            <a:avLst/>
            <a:gdLst/>
            <a:ahLst/>
            <a:cxnLst/>
            <a:rect l="l" t="t" r="r" b="b"/>
            <a:pathLst>
              <a:path w="9149318" h="8899791">
                <a:moveTo>
                  <a:pt x="0" y="0"/>
                </a:moveTo>
                <a:lnTo>
                  <a:pt x="9149318" y="0"/>
                </a:lnTo>
                <a:lnTo>
                  <a:pt x="9149318" y="8899790"/>
                </a:lnTo>
                <a:lnTo>
                  <a:pt x="0" y="8899790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2008772" y="-744051"/>
            <a:ext cx="6536532" cy="6500878"/>
          </a:xfrm>
          <a:custGeom>
            <a:avLst/>
            <a:gdLst/>
            <a:ahLst/>
            <a:cxnLst/>
            <a:rect l="l" t="t" r="r" b="b"/>
            <a:pathLst>
              <a:path w="6536532" h="6500878">
                <a:moveTo>
                  <a:pt x="0" y="0"/>
                </a:moveTo>
                <a:lnTo>
                  <a:pt x="6536532" y="0"/>
                </a:lnTo>
                <a:lnTo>
                  <a:pt x="6536532" y="6500878"/>
                </a:lnTo>
                <a:lnTo>
                  <a:pt x="0" y="650087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3331" y="6799721"/>
            <a:ext cx="5096796" cy="5068995"/>
          </a:xfrm>
          <a:custGeom>
            <a:avLst/>
            <a:gdLst/>
            <a:ahLst/>
            <a:cxnLst/>
            <a:rect l="l" t="t" r="r" b="b"/>
            <a:pathLst>
              <a:path w="5096796" h="5068995">
                <a:moveTo>
                  <a:pt x="0" y="0"/>
                </a:moveTo>
                <a:lnTo>
                  <a:pt x="5096796" y="0"/>
                </a:lnTo>
                <a:lnTo>
                  <a:pt x="5096796" y="5068995"/>
                </a:lnTo>
                <a:lnTo>
                  <a:pt x="0" y="506899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949019" y="6494921"/>
            <a:ext cx="13738945" cy="24117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8810"/>
              </a:lnSpc>
            </a:pPr>
            <a:r>
              <a:rPr lang="en-US" sz="15675" b="1" spc="313">
                <a:solidFill>
                  <a:srgbClr val="1E1E1E"/>
                </a:solidFill>
                <a:latin typeface="Akzidenz-Grotesk Heavy" panose="02000503050000020004"/>
                <a:ea typeface="Akzidenz-Grotesk Heavy" panose="02000503050000020004"/>
                <a:cs typeface="Akzidenz-Grotesk Heavy" panose="02000503050000020004"/>
                <a:sym typeface="Akzidenz-Grotesk Heavy" panose="02000503050000020004"/>
              </a:rPr>
              <a:t>PART.01</a:t>
            </a:r>
            <a:endParaRPr lang="en-US" sz="15675" b="1" spc="313">
              <a:solidFill>
                <a:srgbClr val="1E1E1E"/>
              </a:solidFill>
              <a:latin typeface="Akzidenz-Grotesk Heavy" panose="02000503050000020004"/>
              <a:ea typeface="Akzidenz-Grotesk Heavy" panose="02000503050000020004"/>
              <a:cs typeface="Akzidenz-Grotesk Heavy" panose="02000503050000020004"/>
              <a:sym typeface="Akzidenz-Grotesk Heavy" panose="02000503050000020004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600036" y="1649784"/>
            <a:ext cx="9584355" cy="2329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165"/>
              </a:lnSpc>
            </a:pPr>
            <a:r>
              <a:rPr lang="zh-CN" altLang="en-US" sz="13760" b="1">
                <a:solidFill>
                  <a:srgbClr val="1E1E1E"/>
                </a:solidFill>
                <a:latin typeface="思源黑体 1 Bold" panose="020B0800000000000000" charset="-122"/>
                <a:ea typeface="思源黑体 1 Bold" panose="020B0800000000000000" charset="-122"/>
                <a:cs typeface="思源黑体 1 Bold" panose="020B0800000000000000" charset="-122"/>
                <a:sym typeface="思源黑体 1 Bold" panose="020B0800000000000000" charset="-122"/>
              </a:rPr>
              <a:t>小红书运营</a:t>
            </a:r>
            <a:endParaRPr lang="zh-CN" altLang="en-US" sz="13760" b="1">
              <a:solidFill>
                <a:srgbClr val="1E1E1E"/>
              </a:solidFill>
              <a:latin typeface="思源黑体 1 Bold" panose="020B0800000000000000" charset="-122"/>
              <a:ea typeface="思源黑体 1 Bold" panose="020B0800000000000000" charset="-122"/>
              <a:cs typeface="思源黑体 1 Bold" panose="020B0800000000000000" charset="-122"/>
              <a:sym typeface="思源黑体 1 Bold" panose="020B0800000000000000" charset="-122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600036" y="3932043"/>
            <a:ext cx="8695404" cy="8273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260"/>
              </a:lnSpc>
              <a:spcBef>
                <a:spcPct val="0"/>
              </a:spcBef>
            </a:pPr>
            <a:r>
              <a:rPr lang="en-US" sz="4145">
                <a:solidFill>
                  <a:srgbClr val="1E1E1E"/>
                </a:solidFill>
                <a:latin typeface="Akzidenz-Grotesk" panose="02000503030000020003"/>
                <a:ea typeface="Akzidenz-Grotesk" panose="02000503030000020003"/>
                <a:cs typeface="Akzidenz-Grotesk" panose="02000503030000020003"/>
                <a:sym typeface="Akzidenz-Grotesk" panose="02000503030000020003"/>
              </a:rPr>
              <a:t>BA</a:t>
            </a:r>
            <a:r>
              <a:rPr lang="en-US" sz="4145" u="none" strike="noStrike">
                <a:solidFill>
                  <a:srgbClr val="1E1E1E"/>
                </a:solidFill>
                <a:latin typeface="Akzidenz-Grotesk" panose="02000503030000020003"/>
                <a:ea typeface="Akzidenz-Grotesk" panose="02000503030000020003"/>
                <a:cs typeface="Akzidenz-Grotesk" panose="02000503030000020003"/>
                <a:sym typeface="Akzidenz-Grotesk" panose="02000503030000020003"/>
              </a:rPr>
              <a:t>SIC INFORMATION</a:t>
            </a:r>
            <a:endParaRPr lang="en-US" sz="4145" u="none" strike="noStrike">
              <a:solidFill>
                <a:srgbClr val="1E1E1E"/>
              </a:solidFill>
              <a:latin typeface="Akzidenz-Grotesk" panose="02000503030000020003"/>
              <a:ea typeface="Akzidenz-Grotesk" panose="02000503030000020003"/>
              <a:cs typeface="Akzidenz-Grotesk" panose="02000503030000020003"/>
              <a:sym typeface="Akzidenz-Grotesk" panose="02000503030000020003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/>
        </p:nvSpPr>
        <p:spPr>
          <a:xfrm>
            <a:off x="0" y="2919730"/>
            <a:ext cx="18287365" cy="73787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TextBox 2"/>
          <p:cNvSpPr txBox="1"/>
          <p:nvPr/>
        </p:nvSpPr>
        <p:spPr>
          <a:xfrm>
            <a:off x="1600200" y="876300"/>
            <a:ext cx="7426960" cy="1104900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lstStyle/>
          <a:p>
            <a:pPr algn="l">
              <a:lnSpc>
                <a:spcPts val="6240"/>
              </a:lnSpc>
            </a:pPr>
            <a:r>
              <a:rPr lang="zh-CN" altLang="en-US" sz="8000" b="1">
                <a:solidFill>
                  <a:srgbClr val="100F0D"/>
                </a:solidFill>
                <a:latin typeface="+mn-ea"/>
                <a:cs typeface="思源黑体 2 Bold" panose="020B0800000000000000" charset="-122"/>
                <a:sym typeface="思源黑体 2 Bold" panose="020B0800000000000000" charset="-122"/>
              </a:rPr>
              <a:t>小红书运营</a:t>
            </a:r>
            <a:endParaRPr lang="zh-CN" altLang="en-US" sz="8000" b="1">
              <a:solidFill>
                <a:srgbClr val="100F0D"/>
              </a:solidFill>
              <a:latin typeface="+mn-ea"/>
              <a:cs typeface="思源黑体 2 Bold" panose="020B0800000000000000" charset="-122"/>
              <a:sym typeface="思源黑体 2 Bold" panose="020B0800000000000000" charset="-122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13165781" y="-2543352"/>
            <a:ext cx="6857567" cy="6670543"/>
          </a:xfrm>
          <a:custGeom>
            <a:avLst/>
            <a:gdLst/>
            <a:ahLst/>
            <a:cxnLst/>
            <a:rect l="l" t="t" r="r" b="b"/>
            <a:pathLst>
              <a:path w="6857567" h="6670543">
                <a:moveTo>
                  <a:pt x="0" y="0"/>
                </a:moveTo>
                <a:lnTo>
                  <a:pt x="6857568" y="0"/>
                </a:lnTo>
                <a:lnTo>
                  <a:pt x="6857568" y="6670542"/>
                </a:lnTo>
                <a:lnTo>
                  <a:pt x="0" y="6670542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9144000" y="599005"/>
            <a:ext cx="8115300" cy="8273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6260"/>
              </a:lnSpc>
              <a:spcBef>
                <a:spcPct val="0"/>
              </a:spcBef>
            </a:pPr>
            <a:r>
              <a:rPr lang="en-US" sz="4145">
                <a:solidFill>
                  <a:srgbClr val="1E1E1E"/>
                </a:solidFill>
                <a:latin typeface="Akzidenz-Grotesk" panose="02000503030000020003"/>
                <a:ea typeface="Akzidenz-Grotesk" panose="02000503030000020003"/>
                <a:cs typeface="Akzidenz-Grotesk" panose="02000503030000020003"/>
                <a:sym typeface="Akzidenz-Grotesk" panose="02000503030000020003"/>
              </a:rPr>
              <a:t>AWA</a:t>
            </a:r>
            <a:r>
              <a:rPr lang="en-US" sz="4145" u="none" strike="noStrike">
                <a:solidFill>
                  <a:srgbClr val="1E1E1E"/>
                </a:solidFill>
                <a:latin typeface="Akzidenz-Grotesk" panose="02000503030000020003"/>
                <a:ea typeface="Akzidenz-Grotesk" panose="02000503030000020003"/>
                <a:cs typeface="Akzidenz-Grotesk" panose="02000503030000020003"/>
                <a:sym typeface="Akzidenz-Grotesk" panose="02000503030000020003"/>
              </a:rPr>
              <a:t>RD</a:t>
            </a:r>
            <a:r>
              <a:rPr lang="en-US" sz="4145" u="none" strike="noStrike">
                <a:solidFill>
                  <a:srgbClr val="1E1E1E"/>
                </a:solidFill>
                <a:latin typeface="Akzidenz-Grotesk" panose="02000503030000020003"/>
                <a:ea typeface="Akzidenz-Grotesk" panose="02000503030000020003"/>
                <a:cs typeface="Akzidenz-Grotesk" panose="02000503030000020003"/>
                <a:sym typeface="Akzidenz-Grotesk" panose="02000503030000020003"/>
              </a:rPr>
              <a:t>S</a:t>
            </a:r>
            <a:endParaRPr lang="en-US" sz="4145" u="none" strike="noStrike">
              <a:solidFill>
                <a:srgbClr val="1E1E1E"/>
              </a:solidFill>
              <a:latin typeface="Akzidenz-Grotesk" panose="02000503030000020003"/>
              <a:ea typeface="Akzidenz-Grotesk" panose="02000503030000020003"/>
              <a:cs typeface="Akzidenz-Grotesk" panose="02000503030000020003"/>
              <a:sym typeface="Akzidenz-Grotesk" panose="02000503030000020003"/>
            </a:endParaRPr>
          </a:p>
        </p:txBody>
      </p:sp>
      <p:sp>
        <p:nvSpPr>
          <p:cNvPr id="5" name="Freeform 5"/>
          <p:cNvSpPr/>
          <p:nvPr/>
        </p:nvSpPr>
        <p:spPr>
          <a:xfrm rot="-3307199">
            <a:off x="-2259313" y="6883463"/>
            <a:ext cx="6576026" cy="6396680"/>
          </a:xfrm>
          <a:custGeom>
            <a:avLst/>
            <a:gdLst/>
            <a:ahLst/>
            <a:cxnLst/>
            <a:rect l="l" t="t" r="r" b="b"/>
            <a:pathLst>
              <a:path w="6576026" h="6396680">
                <a:moveTo>
                  <a:pt x="0" y="0"/>
                </a:moveTo>
                <a:lnTo>
                  <a:pt x="6576026" y="0"/>
                </a:lnTo>
                <a:lnTo>
                  <a:pt x="6576026" y="6396680"/>
                </a:lnTo>
                <a:lnTo>
                  <a:pt x="0" y="6396680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22" name="文本框 21"/>
          <p:cNvSpPr txBox="1"/>
          <p:nvPr/>
        </p:nvSpPr>
        <p:spPr>
          <a:xfrm>
            <a:off x="1676400" y="1702435"/>
            <a:ext cx="15645130" cy="109474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4400"/>
              <a:t>赞藏总数</a:t>
            </a:r>
            <a:r>
              <a:rPr lang="en-US" altLang="zh-CN" sz="6600" b="1"/>
              <a:t>5.6万</a:t>
            </a:r>
            <a:r>
              <a:rPr lang="en-US" altLang="zh-CN" sz="4800"/>
              <a:t>         </a:t>
            </a:r>
            <a:r>
              <a:rPr lang="zh-CN" altLang="en-US" sz="4400"/>
              <a:t>单篇笔记最高曝光量达</a:t>
            </a:r>
            <a:r>
              <a:rPr lang="en-US" altLang="zh-CN" sz="6600" b="1"/>
              <a:t> 35W+</a:t>
            </a:r>
            <a:endParaRPr lang="en-US" altLang="zh-CN" sz="6600" b="1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01800" y="3013075"/>
            <a:ext cx="3365500" cy="564515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rcRect l="1913" t="2575" r="3607"/>
          <a:stretch>
            <a:fillRect/>
          </a:stretch>
        </p:blipFill>
        <p:spPr>
          <a:xfrm>
            <a:off x="3962400" y="4381500"/>
            <a:ext cx="3293745" cy="57658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rcRect t="3965"/>
          <a:stretch>
            <a:fillRect/>
          </a:stretch>
        </p:blipFill>
        <p:spPr>
          <a:xfrm>
            <a:off x="10882630" y="4533900"/>
            <a:ext cx="3390900" cy="55372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4650" y="3009900"/>
            <a:ext cx="3435350" cy="587375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7"/>
          <a:srcRect l="50000" t="54000" r="963" b="7500"/>
          <a:stretch>
            <a:fillRect/>
          </a:stretch>
        </p:blipFill>
        <p:spPr>
          <a:xfrm>
            <a:off x="7400925" y="3063875"/>
            <a:ext cx="3362960" cy="58674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13106091" y="-2543352"/>
            <a:ext cx="6857567" cy="6670543"/>
          </a:xfrm>
          <a:custGeom>
            <a:avLst/>
            <a:gdLst/>
            <a:ahLst/>
            <a:cxnLst/>
            <a:rect l="l" t="t" r="r" b="b"/>
            <a:pathLst>
              <a:path w="6857567" h="6670543">
                <a:moveTo>
                  <a:pt x="0" y="0"/>
                </a:moveTo>
                <a:lnTo>
                  <a:pt x="6857568" y="0"/>
                </a:lnTo>
                <a:lnTo>
                  <a:pt x="6857568" y="6670542"/>
                </a:lnTo>
                <a:lnTo>
                  <a:pt x="0" y="6670542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49400" y="63500"/>
            <a:ext cx="3861435" cy="685609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3665" y="444500"/>
            <a:ext cx="3770630" cy="6475095"/>
          </a:xfrm>
          <a:prstGeom prst="rect">
            <a:avLst/>
          </a:prstGeom>
        </p:spPr>
      </p:pic>
      <p:sp>
        <p:nvSpPr>
          <p:cNvPr id="2" name="TextBox 2"/>
          <p:cNvSpPr txBox="1"/>
          <p:nvPr/>
        </p:nvSpPr>
        <p:spPr>
          <a:xfrm>
            <a:off x="1219236" y="1485709"/>
            <a:ext cx="5244465" cy="800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40"/>
              </a:lnSpc>
            </a:pPr>
            <a:r>
              <a:rPr lang="zh-CN" altLang="en-US" sz="8800" b="1">
                <a:solidFill>
                  <a:srgbClr val="100F0D"/>
                </a:solidFill>
                <a:latin typeface="+mn-ea"/>
                <a:cs typeface="思源黑体 2 Bold" panose="020B0800000000000000" charset="-122"/>
                <a:sym typeface="思源黑体 2 Bold" panose="020B0800000000000000" charset="-122"/>
              </a:rPr>
              <a:t>作品内容</a:t>
            </a:r>
            <a:endParaRPr lang="zh-CN" altLang="en-US" sz="8800" b="1">
              <a:solidFill>
                <a:srgbClr val="100F0D"/>
              </a:solidFill>
              <a:latin typeface="+mn-ea"/>
              <a:cs typeface="思源黑体 2 Bold" panose="020B0800000000000000" charset="-122"/>
              <a:sym typeface="思源黑体 2 Bold" panose="020B0800000000000000" charset="-122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9144000" y="599005"/>
            <a:ext cx="8115300" cy="8273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6260"/>
              </a:lnSpc>
              <a:spcBef>
                <a:spcPct val="0"/>
              </a:spcBef>
            </a:pPr>
            <a:r>
              <a:rPr lang="en-US" sz="4145">
                <a:solidFill>
                  <a:srgbClr val="1E1E1E"/>
                </a:solidFill>
                <a:latin typeface="Akzidenz-Grotesk" panose="02000503030000020003"/>
                <a:ea typeface="Akzidenz-Grotesk" panose="02000503030000020003"/>
                <a:cs typeface="Akzidenz-Grotesk" panose="02000503030000020003"/>
                <a:sym typeface="Akzidenz-Grotesk" panose="02000503030000020003"/>
              </a:rPr>
              <a:t>EXHIBITION </a:t>
            </a:r>
            <a:r>
              <a:rPr lang="en-US" sz="4145" u="none" strike="noStrike">
                <a:solidFill>
                  <a:srgbClr val="1E1E1E"/>
                </a:solidFill>
                <a:latin typeface="Akzidenz-Grotesk" panose="02000503030000020003"/>
                <a:ea typeface="Akzidenz-Grotesk" panose="02000503030000020003"/>
                <a:cs typeface="Akzidenz-Grotesk" panose="02000503030000020003"/>
                <a:sym typeface="Akzidenz-Grotesk" panose="02000503030000020003"/>
              </a:rPr>
              <a:t>S</a:t>
            </a:r>
            <a:r>
              <a:rPr lang="en-US" sz="4145" u="none" strike="noStrike">
                <a:solidFill>
                  <a:srgbClr val="1E1E1E"/>
                </a:solidFill>
                <a:latin typeface="Akzidenz-Grotesk" panose="02000503030000020003"/>
                <a:ea typeface="Akzidenz-Grotesk" panose="02000503030000020003"/>
                <a:cs typeface="Akzidenz-Grotesk" panose="02000503030000020003"/>
                <a:sym typeface="Akzidenz-Grotesk" panose="02000503030000020003"/>
              </a:rPr>
              <a:t>ITUATION</a:t>
            </a:r>
            <a:endParaRPr lang="en-US" sz="4145" u="none" strike="noStrike">
              <a:solidFill>
                <a:srgbClr val="1E1E1E"/>
              </a:solidFill>
              <a:latin typeface="Akzidenz-Grotesk" panose="02000503030000020003"/>
              <a:ea typeface="Akzidenz-Grotesk" panose="02000503030000020003"/>
              <a:cs typeface="Akzidenz-Grotesk" panose="02000503030000020003"/>
              <a:sym typeface="Akzidenz-Grotesk" panose="02000503030000020003"/>
            </a:endParaRPr>
          </a:p>
        </p:txBody>
      </p:sp>
      <p:sp>
        <p:nvSpPr>
          <p:cNvPr id="5" name="Freeform 5"/>
          <p:cNvSpPr/>
          <p:nvPr/>
        </p:nvSpPr>
        <p:spPr>
          <a:xfrm rot="-3307199">
            <a:off x="-1450958" y="6090348"/>
            <a:ext cx="6576026" cy="6396680"/>
          </a:xfrm>
          <a:custGeom>
            <a:avLst/>
            <a:gdLst/>
            <a:ahLst/>
            <a:cxnLst/>
            <a:rect l="l" t="t" r="r" b="b"/>
            <a:pathLst>
              <a:path w="6576026" h="6396680">
                <a:moveTo>
                  <a:pt x="0" y="0"/>
                </a:moveTo>
                <a:lnTo>
                  <a:pt x="6576026" y="0"/>
                </a:lnTo>
                <a:lnTo>
                  <a:pt x="6576026" y="6396680"/>
                </a:lnTo>
                <a:lnTo>
                  <a:pt x="0" y="6396680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232224" flipH="1">
            <a:off x="-701966" y="123765"/>
            <a:ext cx="1843088" cy="1833035"/>
          </a:xfrm>
          <a:custGeom>
            <a:avLst/>
            <a:gdLst/>
            <a:ahLst/>
            <a:cxnLst/>
            <a:rect l="l" t="t" r="r" b="b"/>
            <a:pathLst>
              <a:path w="1843088" h="1833035">
                <a:moveTo>
                  <a:pt x="1843089" y="0"/>
                </a:moveTo>
                <a:lnTo>
                  <a:pt x="0" y="0"/>
                </a:lnTo>
                <a:lnTo>
                  <a:pt x="0" y="1833036"/>
                </a:lnTo>
                <a:lnTo>
                  <a:pt x="1843089" y="1833036"/>
                </a:lnTo>
                <a:lnTo>
                  <a:pt x="1843089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39" name="Freeform 6"/>
          <p:cNvSpPr/>
          <p:nvPr/>
        </p:nvSpPr>
        <p:spPr>
          <a:xfrm rot="232224" flipH="1">
            <a:off x="105410" y="9363075"/>
            <a:ext cx="869950" cy="918845"/>
          </a:xfrm>
          <a:custGeom>
            <a:avLst/>
            <a:gdLst/>
            <a:ahLst/>
            <a:cxnLst/>
            <a:rect l="l" t="t" r="r" b="b"/>
            <a:pathLst>
              <a:path w="1843088" h="1833035">
                <a:moveTo>
                  <a:pt x="1843089" y="0"/>
                </a:moveTo>
                <a:lnTo>
                  <a:pt x="0" y="0"/>
                </a:lnTo>
                <a:lnTo>
                  <a:pt x="0" y="1833036"/>
                </a:lnTo>
                <a:lnTo>
                  <a:pt x="1843089" y="1833036"/>
                </a:lnTo>
                <a:lnTo>
                  <a:pt x="1843089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p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143000" y="3128010"/>
            <a:ext cx="4488180" cy="40309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457200" fontAlgn="auto"/>
            <a:r>
              <a:rPr lang="zh-CN" altLang="en-US" sz="3200"/>
              <a:t>除了高传播度的爆款笔记，我同样致力于创作具长期参考价值的深度攻略。</a:t>
            </a:r>
            <a:endParaRPr lang="zh-CN" altLang="en-US" sz="3200"/>
          </a:p>
          <a:p>
            <a:pPr indent="457200" fontAlgn="auto"/>
            <a:r>
              <a:rPr lang="zh-CN" altLang="en-US" sz="3200"/>
              <a:t>这类内容流量不高，但点赞收藏比极高，真正服务于有精准需求的旅行者。</a:t>
            </a:r>
            <a:endParaRPr lang="zh-CN" altLang="en-US" sz="3200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484485" y="4290060"/>
            <a:ext cx="3764915" cy="599694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1066800" y="7581900"/>
            <a:ext cx="48583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solidFill>
                  <a:srgbClr val="FF0000"/>
                </a:solidFill>
              </a:rPr>
              <a:t>（扫描二维码可获得笔记具体内容）</a:t>
            </a:r>
            <a:endParaRPr lang="zh-CN" altLang="en-US" sz="2400">
              <a:solidFill>
                <a:srgbClr val="FF0000"/>
              </a:solidFill>
            </a:endParaRPr>
          </a:p>
        </p:txBody>
      </p:sp>
      <p:sp>
        <p:nvSpPr>
          <p:cNvPr id="26" name="太阳形 25"/>
          <p:cNvSpPr/>
          <p:nvPr/>
        </p:nvSpPr>
        <p:spPr>
          <a:xfrm>
            <a:off x="10896600" y="952500"/>
            <a:ext cx="2686685" cy="2781935"/>
          </a:xfrm>
          <a:prstGeom prst="sun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144000" y="-3333883"/>
            <a:ext cx="11232294" cy="10925959"/>
          </a:xfrm>
          <a:custGeom>
            <a:avLst/>
            <a:gdLst/>
            <a:ahLst/>
            <a:cxnLst/>
            <a:rect l="l" t="t" r="r" b="b"/>
            <a:pathLst>
              <a:path w="11232294" h="10925959">
                <a:moveTo>
                  <a:pt x="0" y="0"/>
                </a:moveTo>
                <a:lnTo>
                  <a:pt x="11232294" y="0"/>
                </a:lnTo>
                <a:lnTo>
                  <a:pt x="11232294" y="10925959"/>
                </a:lnTo>
                <a:lnTo>
                  <a:pt x="0" y="10925959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3445279">
            <a:off x="-1412244" y="5837105"/>
            <a:ext cx="9149318" cy="8899791"/>
          </a:xfrm>
          <a:custGeom>
            <a:avLst/>
            <a:gdLst/>
            <a:ahLst/>
            <a:cxnLst/>
            <a:rect l="l" t="t" r="r" b="b"/>
            <a:pathLst>
              <a:path w="9149318" h="8899791">
                <a:moveTo>
                  <a:pt x="0" y="0"/>
                </a:moveTo>
                <a:lnTo>
                  <a:pt x="9149318" y="0"/>
                </a:lnTo>
                <a:lnTo>
                  <a:pt x="9149318" y="8899790"/>
                </a:lnTo>
                <a:lnTo>
                  <a:pt x="0" y="8899790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2008772" y="-744051"/>
            <a:ext cx="6536532" cy="6500878"/>
          </a:xfrm>
          <a:custGeom>
            <a:avLst/>
            <a:gdLst/>
            <a:ahLst/>
            <a:cxnLst/>
            <a:rect l="l" t="t" r="r" b="b"/>
            <a:pathLst>
              <a:path w="6536532" h="6500878">
                <a:moveTo>
                  <a:pt x="0" y="0"/>
                </a:moveTo>
                <a:lnTo>
                  <a:pt x="6536532" y="0"/>
                </a:lnTo>
                <a:lnTo>
                  <a:pt x="6536532" y="6500878"/>
                </a:lnTo>
                <a:lnTo>
                  <a:pt x="0" y="650087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3331" y="6799721"/>
            <a:ext cx="5096796" cy="5068995"/>
          </a:xfrm>
          <a:custGeom>
            <a:avLst/>
            <a:gdLst/>
            <a:ahLst/>
            <a:cxnLst/>
            <a:rect l="l" t="t" r="r" b="b"/>
            <a:pathLst>
              <a:path w="5096796" h="5068995">
                <a:moveTo>
                  <a:pt x="0" y="0"/>
                </a:moveTo>
                <a:lnTo>
                  <a:pt x="5096796" y="0"/>
                </a:lnTo>
                <a:lnTo>
                  <a:pt x="5096796" y="5068995"/>
                </a:lnTo>
                <a:lnTo>
                  <a:pt x="0" y="506899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949019" y="6494921"/>
            <a:ext cx="13738945" cy="24117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8810"/>
              </a:lnSpc>
            </a:pPr>
            <a:r>
              <a:rPr lang="en-US" sz="15675" b="1" spc="313">
                <a:solidFill>
                  <a:srgbClr val="1E1E1E"/>
                </a:solidFill>
                <a:latin typeface="Akzidenz-Grotesk Heavy" panose="02000503050000020004"/>
                <a:ea typeface="Akzidenz-Grotesk Heavy" panose="02000503050000020004"/>
                <a:cs typeface="Akzidenz-Grotesk Heavy" panose="02000503050000020004"/>
                <a:sym typeface="Akzidenz-Grotesk Heavy" panose="02000503050000020004"/>
              </a:rPr>
              <a:t>PART.02</a:t>
            </a:r>
            <a:endParaRPr lang="en-US" sz="15675" b="1" spc="313">
              <a:solidFill>
                <a:srgbClr val="1E1E1E"/>
              </a:solidFill>
              <a:latin typeface="Akzidenz-Grotesk Heavy" panose="02000503050000020004"/>
              <a:ea typeface="Akzidenz-Grotesk Heavy" panose="02000503050000020004"/>
              <a:cs typeface="Akzidenz-Grotesk Heavy" panose="02000503050000020004"/>
              <a:sym typeface="Akzidenz-Grotesk Heavy" panose="02000503050000020004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600036" y="1649784"/>
            <a:ext cx="9584355" cy="2329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165"/>
              </a:lnSpc>
            </a:pPr>
            <a:r>
              <a:rPr lang="zh-CN" altLang="en-US" sz="13760" b="1">
                <a:solidFill>
                  <a:srgbClr val="1E1E1E"/>
                </a:solidFill>
                <a:latin typeface="思源黑体 1 Bold" panose="020B0800000000000000" charset="-122"/>
                <a:ea typeface="思源黑体 1 Bold" panose="020B0800000000000000" charset="-122"/>
                <a:cs typeface="思源黑体 1 Bold" panose="020B0800000000000000" charset="-122"/>
                <a:sym typeface="思源黑体 1 Bold" panose="020B0800000000000000" charset="-122"/>
              </a:rPr>
              <a:t>公众号文案</a:t>
            </a:r>
            <a:endParaRPr lang="zh-CN" altLang="en-US" sz="13760" b="1">
              <a:solidFill>
                <a:srgbClr val="1E1E1E"/>
              </a:solidFill>
              <a:latin typeface="思源黑体 1 Bold" panose="020B0800000000000000" charset="-122"/>
              <a:ea typeface="思源黑体 1 Bold" panose="020B0800000000000000" charset="-122"/>
              <a:cs typeface="思源黑体 1 Bold" panose="020B0800000000000000" charset="-122"/>
              <a:sym typeface="思源黑体 1 Bold" panose="020B0800000000000000" charset="-122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600036" y="3932043"/>
            <a:ext cx="8695404" cy="8273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260"/>
              </a:lnSpc>
              <a:spcBef>
                <a:spcPct val="0"/>
              </a:spcBef>
            </a:pPr>
            <a:r>
              <a:rPr lang="en-US" sz="4145">
                <a:solidFill>
                  <a:srgbClr val="1E1E1E"/>
                </a:solidFill>
                <a:latin typeface="Akzidenz-Grotesk" panose="02000503030000020003"/>
                <a:ea typeface="Akzidenz-Grotesk" panose="02000503030000020003"/>
                <a:cs typeface="Akzidenz-Grotesk" panose="02000503030000020003"/>
                <a:sym typeface="Akzidenz-Grotesk" panose="02000503030000020003"/>
              </a:rPr>
              <a:t>BA</a:t>
            </a:r>
            <a:r>
              <a:rPr lang="en-US" sz="4145" u="none" strike="noStrike">
                <a:solidFill>
                  <a:srgbClr val="1E1E1E"/>
                </a:solidFill>
                <a:latin typeface="Akzidenz-Grotesk" panose="02000503030000020003"/>
                <a:ea typeface="Akzidenz-Grotesk" panose="02000503030000020003"/>
                <a:cs typeface="Akzidenz-Grotesk" panose="02000503030000020003"/>
                <a:sym typeface="Akzidenz-Grotesk" panose="02000503030000020003"/>
              </a:rPr>
              <a:t>SIC INFORMATION</a:t>
            </a:r>
            <a:endParaRPr lang="en-US" sz="4145" u="none" strike="noStrike">
              <a:solidFill>
                <a:srgbClr val="1E1E1E"/>
              </a:solidFill>
              <a:latin typeface="Akzidenz-Grotesk" panose="02000503030000020003"/>
              <a:ea typeface="Akzidenz-Grotesk" panose="02000503030000020003"/>
              <a:cs typeface="Akzidenz-Grotesk" panose="02000503030000020003"/>
              <a:sym typeface="Akzidenz-Grotesk" panose="02000503030000020003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165781" y="-2543352"/>
            <a:ext cx="6857567" cy="6670543"/>
          </a:xfrm>
          <a:custGeom>
            <a:avLst/>
            <a:gdLst/>
            <a:ahLst/>
            <a:cxnLst/>
            <a:rect l="l" t="t" r="r" b="b"/>
            <a:pathLst>
              <a:path w="6857567" h="6670543">
                <a:moveTo>
                  <a:pt x="0" y="0"/>
                </a:moveTo>
                <a:lnTo>
                  <a:pt x="6857568" y="0"/>
                </a:lnTo>
                <a:lnTo>
                  <a:pt x="6857568" y="6670542"/>
                </a:lnTo>
                <a:lnTo>
                  <a:pt x="0" y="6670542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3307199">
            <a:off x="-2259313" y="6883463"/>
            <a:ext cx="6576026" cy="6396680"/>
          </a:xfrm>
          <a:custGeom>
            <a:avLst/>
            <a:gdLst/>
            <a:ahLst/>
            <a:cxnLst/>
            <a:rect l="l" t="t" r="r" b="b"/>
            <a:pathLst>
              <a:path w="6576026" h="6396680">
                <a:moveTo>
                  <a:pt x="0" y="0"/>
                </a:moveTo>
                <a:lnTo>
                  <a:pt x="6576026" y="0"/>
                </a:lnTo>
                <a:lnTo>
                  <a:pt x="6576026" y="6396680"/>
                </a:lnTo>
                <a:lnTo>
                  <a:pt x="0" y="6396680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232224" flipH="1">
            <a:off x="-508291" y="123765"/>
            <a:ext cx="1843088" cy="1833035"/>
          </a:xfrm>
          <a:custGeom>
            <a:avLst/>
            <a:gdLst/>
            <a:ahLst/>
            <a:cxnLst/>
            <a:rect l="l" t="t" r="r" b="b"/>
            <a:pathLst>
              <a:path w="1843088" h="1833035">
                <a:moveTo>
                  <a:pt x="1843089" y="0"/>
                </a:moveTo>
                <a:lnTo>
                  <a:pt x="0" y="0"/>
                </a:lnTo>
                <a:lnTo>
                  <a:pt x="0" y="1833036"/>
                </a:lnTo>
                <a:lnTo>
                  <a:pt x="1843089" y="1833036"/>
                </a:lnTo>
                <a:lnTo>
                  <a:pt x="1843089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9" name="Group 9"/>
          <p:cNvGrpSpPr/>
          <p:nvPr>
            <p:custDataLst>
              <p:tags r:id="rId5"/>
            </p:custDataLst>
          </p:nvPr>
        </p:nvGrpSpPr>
        <p:grpSpPr>
          <a:xfrm rot="5400000">
            <a:off x="7032716" y="3478887"/>
            <a:ext cx="383235" cy="335331"/>
            <a:chOff x="0" y="0"/>
            <a:chExt cx="812800" cy="711200"/>
          </a:xfrm>
        </p:grpSpPr>
        <p:sp>
          <p:nvSpPr>
            <p:cNvPr id="10" name="Freeform 10"/>
            <p:cNvSpPr/>
            <p:nvPr>
              <p:custDataLst>
                <p:tags r:id="rId6"/>
              </p:custDataLst>
            </p:nvPr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8D6F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127000" y="301625"/>
              <a:ext cx="558800" cy="3587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676400" y="876300"/>
            <a:ext cx="6082030" cy="8001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240"/>
              </a:lnSpc>
            </a:pPr>
            <a:r>
              <a:rPr lang="zh-CN" altLang="en-US" sz="8800" b="1">
                <a:solidFill>
                  <a:srgbClr val="100F0D"/>
                </a:solidFill>
                <a:latin typeface="+mn-ea"/>
                <a:cs typeface="思源黑体 2 Bold" panose="020B0800000000000000" charset="-122"/>
                <a:sym typeface="思源黑体 2 Bold" panose="020B0800000000000000" charset="-122"/>
              </a:rPr>
              <a:t>公众号运营</a:t>
            </a:r>
            <a:endParaRPr lang="zh-CN" altLang="en-US" sz="6000" b="1">
              <a:solidFill>
                <a:schemeClr val="accent5">
                  <a:lumMod val="75000"/>
                </a:schemeClr>
              </a:solidFill>
              <a:latin typeface="仿宋" panose="02010609060101010101" charset="-122"/>
              <a:ea typeface="仿宋" panose="02010609060101010101" charset="-122"/>
              <a:cs typeface="思源黑体 2 Bold" panose="020B0800000000000000" charset="-122"/>
              <a:sym typeface="思源黑体 2 Bold" panose="020B0800000000000000" charset="-122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9144000" y="599005"/>
            <a:ext cx="8115300" cy="8273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6260"/>
              </a:lnSpc>
              <a:spcBef>
                <a:spcPct val="0"/>
              </a:spcBef>
            </a:pPr>
            <a:r>
              <a:rPr lang="en-US" sz="4145">
                <a:solidFill>
                  <a:srgbClr val="1E1E1E"/>
                </a:solidFill>
                <a:latin typeface="Akzidenz-Grotesk" panose="02000503030000020003"/>
                <a:ea typeface="Akzidenz-Grotesk" panose="02000503030000020003"/>
                <a:cs typeface="Akzidenz-Grotesk" panose="02000503030000020003"/>
                <a:sym typeface="Akzidenz-Grotesk" panose="02000503030000020003"/>
              </a:rPr>
              <a:t>AWA</a:t>
            </a:r>
            <a:r>
              <a:rPr lang="en-US" sz="4145" u="none" strike="noStrike">
                <a:solidFill>
                  <a:srgbClr val="1E1E1E"/>
                </a:solidFill>
                <a:latin typeface="Akzidenz-Grotesk" panose="02000503030000020003"/>
                <a:ea typeface="Akzidenz-Grotesk" panose="02000503030000020003"/>
                <a:cs typeface="Akzidenz-Grotesk" panose="02000503030000020003"/>
                <a:sym typeface="Akzidenz-Grotesk" panose="02000503030000020003"/>
              </a:rPr>
              <a:t>RD</a:t>
            </a:r>
            <a:r>
              <a:rPr lang="en-US" sz="4145" u="none" strike="noStrike">
                <a:solidFill>
                  <a:srgbClr val="1E1E1E"/>
                </a:solidFill>
                <a:latin typeface="Akzidenz-Grotesk" panose="02000503030000020003"/>
                <a:ea typeface="Akzidenz-Grotesk" panose="02000503030000020003"/>
                <a:cs typeface="Akzidenz-Grotesk" panose="02000503030000020003"/>
                <a:sym typeface="Akzidenz-Grotesk" panose="02000503030000020003"/>
              </a:rPr>
              <a:t>S</a:t>
            </a:r>
            <a:endParaRPr lang="en-US" sz="4145" u="none" strike="noStrike">
              <a:solidFill>
                <a:srgbClr val="1E1E1E"/>
              </a:solidFill>
              <a:latin typeface="Akzidenz-Grotesk" panose="02000503030000020003"/>
              <a:ea typeface="Akzidenz-Grotesk" panose="02000503030000020003"/>
              <a:cs typeface="Akzidenz-Grotesk" panose="02000503030000020003"/>
              <a:sym typeface="Akzidenz-Grotesk" panose="02000503030000020003"/>
            </a:endParaRPr>
          </a:p>
        </p:txBody>
      </p:sp>
      <p:sp>
        <p:nvSpPr>
          <p:cNvPr id="14" name="TextBox 14"/>
          <p:cNvSpPr txBox="1"/>
          <p:nvPr>
            <p:custDataLst>
              <p:tags r:id="rId7"/>
            </p:custDataLst>
          </p:nvPr>
        </p:nvSpPr>
        <p:spPr>
          <a:xfrm>
            <a:off x="7614920" y="4610100"/>
            <a:ext cx="8594725" cy="2917190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 indent="457200" algn="just" fontAlgn="auto">
              <a:lnSpc>
                <a:spcPct val="150000"/>
              </a:lnSpc>
            </a:pPr>
            <a:r>
              <a:rPr lang="zh-CN" altLang="en-US" sz="3200">
                <a:solidFill>
                  <a:srgbClr val="1E1E1E"/>
                </a:solidFill>
                <a:latin typeface="思源黑体 2" panose="020B0500000000000000" charset="-122"/>
                <a:ea typeface="思源黑体 2" panose="020B0500000000000000" charset="-122"/>
                <a:cs typeface="思源黑体 2" panose="020B0500000000000000" charset="-122"/>
                <a:sym typeface="思源黑体 2" panose="020B0500000000000000" charset="-122"/>
              </a:rPr>
              <a:t>负责学校官方公众号的内容选题、文案撰写及视觉排版，熟练使用秀米等编辑器，深谙官方媒体的内容调性与传播规律。</a:t>
            </a:r>
            <a:endParaRPr lang="zh-CN" altLang="en-US" sz="3200">
              <a:solidFill>
                <a:srgbClr val="1E1E1E"/>
              </a:solidFill>
              <a:latin typeface="思源黑体 2" panose="020B0500000000000000" charset="-122"/>
              <a:ea typeface="思源黑体 2" panose="020B0500000000000000" charset="-122"/>
              <a:cs typeface="思源黑体 2" panose="020B0500000000000000" charset="-122"/>
              <a:sym typeface="思源黑体 2" panose="020B0500000000000000" charset="-122"/>
            </a:endParaRPr>
          </a:p>
        </p:txBody>
      </p:sp>
      <p:sp>
        <p:nvSpPr>
          <p:cNvPr id="15" name="TextBox 15"/>
          <p:cNvSpPr txBox="1"/>
          <p:nvPr>
            <p:custDataLst>
              <p:tags r:id="rId8"/>
            </p:custDataLst>
          </p:nvPr>
        </p:nvSpPr>
        <p:spPr>
          <a:xfrm>
            <a:off x="7614618" y="3296961"/>
            <a:ext cx="10506377" cy="6000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680"/>
              </a:lnSpc>
            </a:pPr>
            <a:r>
              <a:rPr lang="zh-CN" altLang="en-US" sz="4000" b="1">
                <a:solidFill>
                  <a:srgbClr val="1E1E1E"/>
                </a:solidFill>
                <a:latin typeface="+mn-ea"/>
                <a:cs typeface="思源黑体 2 Bold" panose="020B0800000000000000" charset="-122"/>
                <a:sym typeface="思源黑体 2 Bold" panose="020B0800000000000000" charset="-122"/>
              </a:rPr>
              <a:t>校官方微信公众号主要撰稿人、排版编辑</a:t>
            </a:r>
            <a:endParaRPr lang="zh-CN" altLang="en-US" sz="4000" b="1">
              <a:solidFill>
                <a:srgbClr val="1E1E1E"/>
              </a:solidFill>
              <a:latin typeface="+mn-ea"/>
              <a:cs typeface="思源黑体 2 Bold" panose="020B0800000000000000" charset="-122"/>
              <a:sym typeface="思源黑体 2 Bold" panose="020B0800000000000000" charset="-122"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4400" y="1866900"/>
            <a:ext cx="5690870" cy="757491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-457200" y="1331595"/>
            <a:ext cx="18897600" cy="903033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Freeform 2"/>
          <p:cNvSpPr/>
          <p:nvPr/>
        </p:nvSpPr>
        <p:spPr>
          <a:xfrm>
            <a:off x="13165781" y="-2543352"/>
            <a:ext cx="6857567" cy="6670543"/>
          </a:xfrm>
          <a:custGeom>
            <a:avLst/>
            <a:gdLst/>
            <a:ahLst/>
            <a:cxnLst/>
            <a:rect l="l" t="t" r="r" b="b"/>
            <a:pathLst>
              <a:path w="6857567" h="6670543">
                <a:moveTo>
                  <a:pt x="0" y="0"/>
                </a:moveTo>
                <a:lnTo>
                  <a:pt x="6857568" y="0"/>
                </a:lnTo>
                <a:lnTo>
                  <a:pt x="6857568" y="6670542"/>
                </a:lnTo>
                <a:lnTo>
                  <a:pt x="0" y="6670542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3307199">
            <a:off x="-2259313" y="6883463"/>
            <a:ext cx="6576026" cy="6396680"/>
          </a:xfrm>
          <a:custGeom>
            <a:avLst/>
            <a:gdLst/>
            <a:ahLst/>
            <a:cxnLst/>
            <a:rect l="l" t="t" r="r" b="b"/>
            <a:pathLst>
              <a:path w="6576026" h="6396680">
                <a:moveTo>
                  <a:pt x="0" y="0"/>
                </a:moveTo>
                <a:lnTo>
                  <a:pt x="6576026" y="0"/>
                </a:lnTo>
                <a:lnTo>
                  <a:pt x="6576026" y="6396680"/>
                </a:lnTo>
                <a:lnTo>
                  <a:pt x="0" y="6396680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232224" flipH="1">
            <a:off x="-508291" y="123765"/>
            <a:ext cx="1843088" cy="1833035"/>
          </a:xfrm>
          <a:custGeom>
            <a:avLst/>
            <a:gdLst/>
            <a:ahLst/>
            <a:cxnLst/>
            <a:rect l="l" t="t" r="r" b="b"/>
            <a:pathLst>
              <a:path w="1843088" h="1833035">
                <a:moveTo>
                  <a:pt x="1843089" y="0"/>
                </a:moveTo>
                <a:lnTo>
                  <a:pt x="0" y="0"/>
                </a:lnTo>
                <a:lnTo>
                  <a:pt x="0" y="1833036"/>
                </a:lnTo>
                <a:lnTo>
                  <a:pt x="1843089" y="1833036"/>
                </a:lnTo>
                <a:lnTo>
                  <a:pt x="1843089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676400" y="342900"/>
            <a:ext cx="3098800" cy="8001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240"/>
              </a:lnSpc>
            </a:pPr>
            <a:r>
              <a:rPr lang="zh-CN" altLang="en-US" sz="5200" b="1">
                <a:solidFill>
                  <a:srgbClr val="100F0D"/>
                </a:solidFill>
                <a:latin typeface="思源黑体 2 Bold" panose="020B0800000000000000" charset="-122"/>
                <a:ea typeface="思源黑体 2 Bold" panose="020B0800000000000000" charset="-122"/>
                <a:cs typeface="思源黑体 2 Bold" panose="020B0800000000000000" charset="-122"/>
                <a:sym typeface="思源黑体 2 Bold" panose="020B0800000000000000" charset="-122"/>
              </a:rPr>
              <a:t>推文作品</a:t>
            </a:r>
            <a:endParaRPr lang="zh-CN" altLang="en-US" sz="5200" b="1">
              <a:solidFill>
                <a:srgbClr val="100F0D"/>
              </a:solidFill>
              <a:latin typeface="思源黑体 2 Bold" panose="020B0800000000000000" charset="-122"/>
              <a:ea typeface="思源黑体 2 Bold" panose="020B0800000000000000" charset="-122"/>
              <a:cs typeface="思源黑体 2 Bold" panose="020B0800000000000000" charset="-122"/>
              <a:sym typeface="思源黑体 2 Bold" panose="020B0800000000000000" charset="-122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9144000" y="599005"/>
            <a:ext cx="8115300" cy="8273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6260"/>
              </a:lnSpc>
              <a:spcBef>
                <a:spcPct val="0"/>
              </a:spcBef>
            </a:pPr>
            <a:r>
              <a:rPr lang="en-US" sz="4145">
                <a:solidFill>
                  <a:srgbClr val="1E1E1E"/>
                </a:solidFill>
                <a:latin typeface="Akzidenz-Grotesk" panose="02000503030000020003"/>
                <a:ea typeface="Akzidenz-Grotesk" panose="02000503030000020003"/>
                <a:cs typeface="Akzidenz-Grotesk" panose="02000503030000020003"/>
                <a:sym typeface="Akzidenz-Grotesk" panose="02000503030000020003"/>
              </a:rPr>
              <a:t>EXHIBITION </a:t>
            </a:r>
            <a:r>
              <a:rPr lang="en-US" sz="4145" u="none" strike="noStrike">
                <a:solidFill>
                  <a:srgbClr val="1E1E1E"/>
                </a:solidFill>
                <a:latin typeface="Akzidenz-Grotesk" panose="02000503030000020003"/>
                <a:ea typeface="Akzidenz-Grotesk" panose="02000503030000020003"/>
                <a:cs typeface="Akzidenz-Grotesk" panose="02000503030000020003"/>
                <a:sym typeface="Akzidenz-Grotesk" panose="02000503030000020003"/>
              </a:rPr>
              <a:t>S</a:t>
            </a:r>
            <a:r>
              <a:rPr lang="en-US" sz="4145" u="none" strike="noStrike">
                <a:solidFill>
                  <a:srgbClr val="1E1E1E"/>
                </a:solidFill>
                <a:latin typeface="Akzidenz-Grotesk" panose="02000503030000020003"/>
                <a:ea typeface="Akzidenz-Grotesk" panose="02000503030000020003"/>
                <a:cs typeface="Akzidenz-Grotesk" panose="02000503030000020003"/>
                <a:sym typeface="Akzidenz-Grotesk" panose="02000503030000020003"/>
              </a:rPr>
              <a:t>ITUATION</a:t>
            </a:r>
            <a:endParaRPr lang="en-US" sz="4145" u="none" strike="noStrike">
              <a:solidFill>
                <a:srgbClr val="1E1E1E"/>
              </a:solidFill>
              <a:latin typeface="Akzidenz-Grotesk" panose="02000503030000020003"/>
              <a:ea typeface="Akzidenz-Grotesk" panose="02000503030000020003"/>
              <a:cs typeface="Akzidenz-Grotesk" panose="02000503030000020003"/>
              <a:sym typeface="Akzidenz-Grotesk" panose="02000503030000020003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3765460" y="6357119"/>
            <a:ext cx="2796248" cy="25157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855"/>
              </a:lnSpc>
              <a:spcBef>
                <a:spcPct val="0"/>
              </a:spcBef>
            </a:pPr>
            <a:r>
              <a:rPr lang="en-US" sz="1700">
                <a:solidFill>
                  <a:srgbClr val="FFFFFF"/>
                </a:solidFill>
                <a:latin typeface="思源黑体 2" panose="020B0500000000000000" charset="-122"/>
                <a:ea typeface="思源黑体 2" panose="020B0500000000000000" charset="-122"/>
                <a:cs typeface="思源黑体 2" panose="020B0500000000000000" charset="-122"/>
                <a:sym typeface="思源黑体 2" panose="020B0500000000000000" charset="-122"/>
              </a:rPr>
              <a:t>演示文稿是一种实用的工具，可以是演示，演讲，报告等。大部分时间，它们都是在为观众服务。演示文稿是一种实用的工具，可以是演示，演讲，报告等。它们都是在为观众服务。</a:t>
            </a:r>
            <a:endParaRPr lang="en-US" sz="1700">
              <a:solidFill>
                <a:srgbClr val="FFFFFF"/>
              </a:solidFill>
              <a:latin typeface="思源黑体 2" panose="020B0500000000000000" charset="-122"/>
              <a:ea typeface="思源黑体 2" panose="020B0500000000000000" charset="-122"/>
              <a:cs typeface="思源黑体 2" panose="020B0500000000000000" charset="-122"/>
              <a:sym typeface="思源黑体 2" panose="020B0500000000000000" charset="-122"/>
            </a:endParaRPr>
          </a:p>
        </p:txBody>
      </p:sp>
      <p:pic>
        <p:nvPicPr>
          <p:cNvPr id="22" name="图片 21" descr="IMG_20250921_15294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7000" y="1778000"/>
            <a:ext cx="5311775" cy="8196580"/>
          </a:xfrm>
          <a:prstGeom prst="rect">
            <a:avLst/>
          </a:prstGeom>
        </p:spPr>
      </p:pic>
      <p:pic>
        <p:nvPicPr>
          <p:cNvPr id="23" name="图片 22" descr="IMG_20250921_15300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92000" y="1777365"/>
            <a:ext cx="5142230" cy="8176895"/>
          </a:xfrm>
          <a:prstGeom prst="rect">
            <a:avLst/>
          </a:prstGeom>
        </p:spPr>
      </p:pic>
      <p:pic>
        <p:nvPicPr>
          <p:cNvPr id="24" name="图片 23" descr="IMG_20250921_1530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6800" y="1777365"/>
            <a:ext cx="4886960" cy="817753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144000" y="-3333883"/>
            <a:ext cx="11232294" cy="10925959"/>
          </a:xfrm>
          <a:custGeom>
            <a:avLst/>
            <a:gdLst/>
            <a:ahLst/>
            <a:cxnLst/>
            <a:rect l="l" t="t" r="r" b="b"/>
            <a:pathLst>
              <a:path w="11232294" h="10925959">
                <a:moveTo>
                  <a:pt x="0" y="0"/>
                </a:moveTo>
                <a:lnTo>
                  <a:pt x="11232294" y="0"/>
                </a:lnTo>
                <a:lnTo>
                  <a:pt x="11232294" y="10925959"/>
                </a:lnTo>
                <a:lnTo>
                  <a:pt x="0" y="10925959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3445279">
            <a:off x="-1412244" y="5837105"/>
            <a:ext cx="9149318" cy="8899791"/>
          </a:xfrm>
          <a:custGeom>
            <a:avLst/>
            <a:gdLst/>
            <a:ahLst/>
            <a:cxnLst/>
            <a:rect l="l" t="t" r="r" b="b"/>
            <a:pathLst>
              <a:path w="9149318" h="8899791">
                <a:moveTo>
                  <a:pt x="0" y="0"/>
                </a:moveTo>
                <a:lnTo>
                  <a:pt x="9149318" y="0"/>
                </a:lnTo>
                <a:lnTo>
                  <a:pt x="9149318" y="8899790"/>
                </a:lnTo>
                <a:lnTo>
                  <a:pt x="0" y="8899790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2008772" y="-744051"/>
            <a:ext cx="6536532" cy="6500878"/>
          </a:xfrm>
          <a:custGeom>
            <a:avLst/>
            <a:gdLst/>
            <a:ahLst/>
            <a:cxnLst/>
            <a:rect l="l" t="t" r="r" b="b"/>
            <a:pathLst>
              <a:path w="6536532" h="6500878">
                <a:moveTo>
                  <a:pt x="0" y="0"/>
                </a:moveTo>
                <a:lnTo>
                  <a:pt x="6536532" y="0"/>
                </a:lnTo>
                <a:lnTo>
                  <a:pt x="6536532" y="6500878"/>
                </a:lnTo>
                <a:lnTo>
                  <a:pt x="0" y="650087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3331" y="6799721"/>
            <a:ext cx="5096796" cy="5068995"/>
          </a:xfrm>
          <a:custGeom>
            <a:avLst/>
            <a:gdLst/>
            <a:ahLst/>
            <a:cxnLst/>
            <a:rect l="l" t="t" r="r" b="b"/>
            <a:pathLst>
              <a:path w="5096796" h="5068995">
                <a:moveTo>
                  <a:pt x="0" y="0"/>
                </a:moveTo>
                <a:lnTo>
                  <a:pt x="5096796" y="0"/>
                </a:lnTo>
                <a:lnTo>
                  <a:pt x="5096796" y="5068995"/>
                </a:lnTo>
                <a:lnTo>
                  <a:pt x="0" y="506899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949019" y="6494921"/>
            <a:ext cx="13738945" cy="24117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8810"/>
              </a:lnSpc>
            </a:pPr>
            <a:r>
              <a:rPr lang="en-US" sz="15675" b="1" spc="313">
                <a:solidFill>
                  <a:srgbClr val="1E1E1E"/>
                </a:solidFill>
                <a:latin typeface="Akzidenz-Grotesk Heavy" panose="02000503050000020004"/>
                <a:ea typeface="Akzidenz-Grotesk Heavy" panose="02000503050000020004"/>
                <a:cs typeface="Akzidenz-Grotesk Heavy" panose="02000503050000020004"/>
                <a:sym typeface="Akzidenz-Grotesk Heavy" panose="02000503050000020004"/>
              </a:rPr>
              <a:t>PART.03</a:t>
            </a:r>
            <a:endParaRPr lang="en-US" sz="15675" b="1" spc="313">
              <a:solidFill>
                <a:srgbClr val="1E1E1E"/>
              </a:solidFill>
              <a:latin typeface="Akzidenz-Grotesk Heavy" panose="02000503050000020004"/>
              <a:ea typeface="Akzidenz-Grotesk Heavy" panose="02000503050000020004"/>
              <a:cs typeface="Akzidenz-Grotesk Heavy" panose="02000503050000020004"/>
              <a:sym typeface="Akzidenz-Grotesk Heavy" panose="02000503050000020004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600036" y="1649784"/>
            <a:ext cx="9584355" cy="2329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165"/>
              </a:lnSpc>
            </a:pPr>
            <a:r>
              <a:rPr lang="zh-CN" altLang="en-US" sz="13760" b="1">
                <a:solidFill>
                  <a:srgbClr val="1E1E1E"/>
                </a:solidFill>
                <a:latin typeface="思源黑体 1 Bold" panose="020B0800000000000000" charset="-122"/>
                <a:ea typeface="思源黑体 1 Bold" panose="020B0800000000000000" charset="-122"/>
                <a:cs typeface="思源黑体 1 Bold" panose="020B0800000000000000" charset="-122"/>
                <a:sym typeface="思源黑体 1 Bold" panose="020B0800000000000000" charset="-122"/>
              </a:rPr>
              <a:t>方案策划</a:t>
            </a:r>
            <a:endParaRPr lang="zh-CN" altLang="en-US" sz="13760" b="1">
              <a:solidFill>
                <a:srgbClr val="1E1E1E"/>
              </a:solidFill>
              <a:latin typeface="思源黑体 1 Bold" panose="020B0800000000000000" charset="-122"/>
              <a:ea typeface="思源黑体 1 Bold" panose="020B0800000000000000" charset="-122"/>
              <a:cs typeface="思源黑体 1 Bold" panose="020B0800000000000000" charset="-122"/>
              <a:sym typeface="思源黑体 1 Bold" panose="020B0800000000000000" charset="-122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600036" y="3932043"/>
            <a:ext cx="8695404" cy="8273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260"/>
              </a:lnSpc>
              <a:spcBef>
                <a:spcPct val="0"/>
              </a:spcBef>
            </a:pPr>
            <a:r>
              <a:rPr lang="en-US" sz="4145">
                <a:solidFill>
                  <a:srgbClr val="1E1E1E"/>
                </a:solidFill>
                <a:latin typeface="Akzidenz-Grotesk" panose="02000503030000020003"/>
                <a:ea typeface="Akzidenz-Grotesk" panose="02000503030000020003"/>
                <a:cs typeface="Akzidenz-Grotesk" panose="02000503030000020003"/>
                <a:sym typeface="Akzidenz-Grotesk" panose="02000503030000020003"/>
              </a:rPr>
              <a:t>BA</a:t>
            </a:r>
            <a:r>
              <a:rPr lang="en-US" sz="4145" u="none" strike="noStrike">
                <a:solidFill>
                  <a:srgbClr val="1E1E1E"/>
                </a:solidFill>
                <a:latin typeface="Akzidenz-Grotesk" panose="02000503030000020003"/>
                <a:ea typeface="Akzidenz-Grotesk" panose="02000503030000020003"/>
                <a:cs typeface="Akzidenz-Grotesk" panose="02000503030000020003"/>
                <a:sym typeface="Akzidenz-Grotesk" panose="02000503030000020003"/>
              </a:rPr>
              <a:t>SIC INFORMATION</a:t>
            </a:r>
            <a:endParaRPr lang="en-US" sz="4145" u="none" strike="noStrike">
              <a:solidFill>
                <a:srgbClr val="1E1E1E"/>
              </a:solidFill>
              <a:latin typeface="Akzidenz-Grotesk" panose="02000503030000020003"/>
              <a:ea typeface="Akzidenz-Grotesk" panose="02000503030000020003"/>
              <a:cs typeface="Akzidenz-Grotesk" panose="02000503030000020003"/>
              <a:sym typeface="Akzidenz-Grotesk" panose="02000503030000020003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DIAGRAM_VIRTUALLY_FRAME" val="{&quot;height&quot;:438.723464566929,&quot;left&quot;:507.8836220472441,&quot;top&quot;:260.18944881889763,&quot;width&quot;:851.116377952756}"/>
</p:tagLst>
</file>

<file path=ppt/tags/tag10.xml><?xml version="1.0" encoding="utf-8"?>
<p:tagLst xmlns:p="http://schemas.openxmlformats.org/presentationml/2006/main">
  <p:tag name="KSO_WM_DIAGRAM_VIRTUALLY_FRAME" val="{&quot;height&quot;:434.5632283464567,&quot;left&quot;:689.8,&quot;top&quot;:277.01141732283463,&quot;width&quot;:598.0235433070866}"/>
</p:tagLst>
</file>

<file path=ppt/tags/tag11.xml><?xml version="1.0" encoding="utf-8"?>
<p:tagLst xmlns:p="http://schemas.openxmlformats.org/presentationml/2006/main">
  <p:tag name="KSO_WM_DIAGRAM_VIRTUALLY_FRAME" val="{&quot;height&quot;:434.5632283464567,&quot;left&quot;:689.8,&quot;top&quot;:277.01141732283463,&quot;width&quot;:598.0235433070866}"/>
</p:tagLst>
</file>

<file path=ppt/tags/tag12.xml><?xml version="1.0" encoding="utf-8"?>
<p:tagLst xmlns:p="http://schemas.openxmlformats.org/presentationml/2006/main">
  <p:tag name="KSO_WM_DIAGRAM_VIRTUALLY_FRAME" val="{&quot;height&quot;:434.5632283464567,&quot;left&quot;:689.8,&quot;top&quot;:277.01141732283463,&quot;width&quot;:598.0235433070866}"/>
</p:tagLst>
</file>

<file path=ppt/tags/tag13.xml><?xml version="1.0" encoding="utf-8"?>
<p:tagLst xmlns:p="http://schemas.openxmlformats.org/presentationml/2006/main">
  <p:tag name="KSO_WM_DIAGRAM_VIRTUALLY_FRAME" val="{&quot;height&quot;:434.5632283464567,&quot;left&quot;:689.8,&quot;top&quot;:277.01141732283463,&quot;width&quot;:598.0235433070866}"/>
</p:tagLst>
</file>

<file path=ppt/tags/tag14.xml><?xml version="1.0" encoding="utf-8"?>
<p:tagLst xmlns:p="http://schemas.openxmlformats.org/presentationml/2006/main">
  <p:tag name="KSO_WM_DIAGRAM_VIRTUALLY_FRAME" val="{&quot;height&quot;:434.5632283464567,&quot;left&quot;:689.8,&quot;top&quot;:277.01141732283463,&quot;width&quot;:598.0235433070866}"/>
</p:tagLst>
</file>

<file path=ppt/tags/tag15.xml><?xml version="1.0" encoding="utf-8"?>
<p:tagLst xmlns:p="http://schemas.openxmlformats.org/presentationml/2006/main">
  <p:tag name="KSO_WM_DIAGRAM_VIRTUALLY_FRAME" val="{&quot;height&quot;:434.5632283464567,&quot;left&quot;:689.8,&quot;top&quot;:277.01141732283463,&quot;width&quot;:598.0235433070866}"/>
</p:tagLst>
</file>

<file path=ppt/tags/tag16.xml><?xml version="1.0" encoding="utf-8"?>
<p:tagLst xmlns:p="http://schemas.openxmlformats.org/presentationml/2006/main">
  <p:tag name="KSO_WM_DIAGRAM_VIRTUALLY_FRAME" val="{&quot;height&quot;:434.5632283464567,&quot;left&quot;:689.8,&quot;top&quot;:277.01141732283463,&quot;width&quot;:598.0235433070866}"/>
</p:tagLst>
</file>

<file path=ppt/tags/tag17.xml><?xml version="1.0" encoding="utf-8"?>
<p:tagLst xmlns:p="http://schemas.openxmlformats.org/presentationml/2006/main">
  <p:tag name="KSO_WM_DIAGRAM_VIRTUALLY_FRAME" val="{&quot;height&quot;:434.5632283464567,&quot;left&quot;:689.8,&quot;top&quot;:277.01141732283463,&quot;width&quot;:598.0235433070866}"/>
</p:tagLst>
</file>

<file path=ppt/tags/tag18.xml><?xml version="1.0" encoding="utf-8"?>
<p:tagLst xmlns:p="http://schemas.openxmlformats.org/presentationml/2006/main">
  <p:tag name="KSO_WM_DIAGRAM_VIRTUALLY_FRAME" val="{&quot;height&quot;:434.5632283464567,&quot;left&quot;:689.8,&quot;top&quot;:277.01141732283463,&quot;width&quot;:598.0235433070866}"/>
</p:tagLst>
</file>

<file path=ppt/tags/tag19.xml><?xml version="1.0" encoding="utf-8"?>
<p:tagLst xmlns:p="http://schemas.openxmlformats.org/presentationml/2006/main">
  <p:tag name="KSO_WM_DIAGRAM_VIRTUALLY_FRAME" val="{&quot;height&quot;:446.223464566929,&quot;left&quot;:506.633622047244,&quot;top&quot;:252.68944881889766,&quot;width&quot;:920.216377952756}"/>
</p:tagLst>
</file>

<file path=ppt/tags/tag2.xml><?xml version="1.0" encoding="utf-8"?>
<p:tagLst xmlns:p="http://schemas.openxmlformats.org/presentationml/2006/main">
  <p:tag name="KSO_WM_DIAGRAM_VIRTUALLY_FRAME" val="{&quot;height&quot;:438.723464566929,&quot;left&quot;:507.8836220472441,&quot;top&quot;:260.18944881889763,&quot;width&quot;:851.116377952756}"/>
</p:tagLst>
</file>

<file path=ppt/tags/tag20.xml><?xml version="1.0" encoding="utf-8"?>
<p:tagLst xmlns:p="http://schemas.openxmlformats.org/presentationml/2006/main">
  <p:tag name="KSO_WM_DIAGRAM_VIRTUALLY_FRAME" val="{&quot;height&quot;:446.223464566929,&quot;left&quot;:506.633622047244,&quot;top&quot;:252.68944881889766,&quot;width&quot;:920.216377952756}"/>
</p:tagLst>
</file>

<file path=ppt/tags/tag21.xml><?xml version="1.0" encoding="utf-8"?>
<p:tagLst xmlns:p="http://schemas.openxmlformats.org/presentationml/2006/main">
  <p:tag name="KSO_WM_DIAGRAM_VIRTUALLY_FRAME" val="{&quot;height&quot;:446.223464566929,&quot;left&quot;:506.633622047244,&quot;top&quot;:252.68944881889766,&quot;width&quot;:920.216377952756}"/>
</p:tagLst>
</file>

<file path=ppt/tags/tag22.xml><?xml version="1.0" encoding="utf-8"?>
<p:tagLst xmlns:p="http://schemas.openxmlformats.org/presentationml/2006/main">
  <p:tag name="KSO_WM_DIAGRAM_VIRTUALLY_FRAME" val="{&quot;height&quot;:446.223464566929,&quot;left&quot;:506.633622047244,&quot;top&quot;:252.68944881889766,&quot;width&quot;:920.216377952756}"/>
</p:tagLst>
</file>

<file path=ppt/tags/tag3.xml><?xml version="1.0" encoding="utf-8"?>
<p:tagLst xmlns:p="http://schemas.openxmlformats.org/presentationml/2006/main">
  <p:tag name="KSO_WM_DIAGRAM_VIRTUALLY_FRAME" val="{&quot;height&quot;:434.5632283464567,&quot;left&quot;:689.8,&quot;top&quot;:277.01141732283463,&quot;width&quot;:598.0235433070866}"/>
</p:tagLst>
</file>

<file path=ppt/tags/tag4.xml><?xml version="1.0" encoding="utf-8"?>
<p:tagLst xmlns:p="http://schemas.openxmlformats.org/presentationml/2006/main">
  <p:tag name="KSO_WM_DIAGRAM_VIRTUALLY_FRAME" val="{&quot;height&quot;:434.5632283464567,&quot;left&quot;:689.8,&quot;top&quot;:277.01141732283463,&quot;width&quot;:598.0235433070866}"/>
</p:tagLst>
</file>

<file path=ppt/tags/tag5.xml><?xml version="1.0" encoding="utf-8"?>
<p:tagLst xmlns:p="http://schemas.openxmlformats.org/presentationml/2006/main">
  <p:tag name="KSO_WM_DIAGRAM_VIRTUALLY_FRAME" val="{&quot;height&quot;:434.5632283464567,&quot;left&quot;:689.8,&quot;top&quot;:277.01141732283463,&quot;width&quot;:598.0235433070866}"/>
</p:tagLst>
</file>

<file path=ppt/tags/tag6.xml><?xml version="1.0" encoding="utf-8"?>
<p:tagLst xmlns:p="http://schemas.openxmlformats.org/presentationml/2006/main">
  <p:tag name="KSO_WM_DIAGRAM_VIRTUALLY_FRAME" val="{&quot;height&quot;:434.5632283464567,&quot;left&quot;:689.8,&quot;top&quot;:277.01141732283463,&quot;width&quot;:598.0235433070866}"/>
</p:tagLst>
</file>

<file path=ppt/tags/tag7.xml><?xml version="1.0" encoding="utf-8"?>
<p:tagLst xmlns:p="http://schemas.openxmlformats.org/presentationml/2006/main">
  <p:tag name="KSO_WM_DIAGRAM_VIRTUALLY_FRAME" val="{&quot;height&quot;:434.5632283464567,&quot;left&quot;:689.8,&quot;top&quot;:277.01141732283463,&quot;width&quot;:598.0235433070866}"/>
</p:tagLst>
</file>

<file path=ppt/tags/tag8.xml><?xml version="1.0" encoding="utf-8"?>
<p:tagLst xmlns:p="http://schemas.openxmlformats.org/presentationml/2006/main">
  <p:tag name="KSO_WM_DIAGRAM_VIRTUALLY_FRAME" val="{&quot;height&quot;:434.5632283464567,&quot;left&quot;:689.8,&quot;top&quot;:277.01141732283463,&quot;width&quot;:598.0235433070866}"/>
</p:tagLst>
</file>

<file path=ppt/tags/tag9.xml><?xml version="1.0" encoding="utf-8"?>
<p:tagLst xmlns:p="http://schemas.openxmlformats.org/presentationml/2006/main">
  <p:tag name="KSO_WM_DIAGRAM_VIRTUALLY_FRAME" val="{&quot;height&quot;:434.5632283464567,&quot;left&quot;:689.8,&quot;top&quot;:277.01141732283463,&quot;width&quot;:598.0235433070866}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item1.xml><?xml version="1.0" encoding="utf-8"?>
<s:customData xmlns="http://www.wps.cn/officeDocument/2013/wpsCustomData" xmlns:s="http://www.wps.cn/officeDocument/2013/wpsCustomData">
  <extobjs>
    <extobj name="F35B0BEE-F18A-47BB-8FCB-E00DA2F2635D-1">
      <extobjdata type="F35B0BEE-F18A-47BB-8FCB-E00DA2F2635D" data="ewoJIkRlc2lnbklkIiA6ICJlMjcwMzhkYi1lNTI1LTQ3NDEtOGI0OC0wNjU4MzE3OWNlZjEiCn0K"/>
    </extobj>
  </extobjs>
</s:customData>
</file>

<file path=customXml/itemProps23.xml><?xml version="1.0" encoding="utf-8"?>
<ds:datastoreItem xmlns:ds="http://schemas.openxmlformats.org/officeDocument/2006/customXml" ds:itemID="s:customData">
  <ds:schemaRefs>
    <ds:schemaRef ds:uri="http://www.wps.cn/officeDocument/2013/wpsCustomDat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690</Words>
  <Application>WPS 演示</Application>
  <PresentationFormat>On-screen Show (4:3)</PresentationFormat>
  <Paragraphs>93</Paragraphs>
  <Slides>12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31" baseType="lpstr">
      <vt:lpstr>Arial</vt:lpstr>
      <vt:lpstr>宋体</vt:lpstr>
      <vt:lpstr>Wingdings</vt:lpstr>
      <vt:lpstr>思源黑体 1</vt:lpstr>
      <vt:lpstr>黑体</vt:lpstr>
      <vt:lpstr>思源黑体 2 Medium</vt:lpstr>
      <vt:lpstr>思源黑体 1 Bold</vt:lpstr>
      <vt:lpstr>思源黑体 2 Bold</vt:lpstr>
      <vt:lpstr>Akzidenz-Grotesk</vt:lpstr>
      <vt:lpstr>Akzidenz-Grotesk Bold</vt:lpstr>
      <vt:lpstr>Akzidenz-Grotesk Heavy</vt:lpstr>
      <vt:lpstr>NumberOnly</vt:lpstr>
      <vt:lpstr>仿宋</vt:lpstr>
      <vt:lpstr>思源黑体 2</vt:lpstr>
      <vt:lpstr>Calibri</vt:lpstr>
      <vt:lpstr>微软雅黑</vt:lpstr>
      <vt:lpstr>Arial Unicode MS</vt:lpstr>
      <vt:lpstr>Yu Gothic UI Semibold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红黄绿色创意涂鸦风个人作品集自我介绍通用演示文稿</dc:title>
  <dc:creator/>
  <cp:lastModifiedBy>微信用户</cp:lastModifiedBy>
  <cp:revision>8</cp:revision>
  <dcterms:created xsi:type="dcterms:W3CDTF">2006-08-16T00:00:00Z</dcterms:created>
  <dcterms:modified xsi:type="dcterms:W3CDTF">2025-11-06T11:34:55Z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A5BCE802661F41E38E09B5F6798DE2FC_13</vt:lpwstr>
  </property>
  <property fmtid="{D5CDD505-2E9C-101B-9397-08002B2CF9AE}" pid="3" name="KSOProductBuildVer">
    <vt:lpwstr>2052-12.1.0.23542</vt:lpwstr>
  </property>
</Properties>
</file>